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7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1pPr>
    <a:lvl2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2pPr>
    <a:lvl3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3pPr>
    <a:lvl4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4pPr>
    <a:lvl5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5pPr>
    <a:lvl6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6pPr>
    <a:lvl7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7pPr>
    <a:lvl8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8pPr>
    <a:lvl9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17EFC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E616E81-921D-4A73-A160-FF2A68ECB507}" v="7" dt="2026-09-15T18:01:24.10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5D3FA"/>
          </a:solidFill>
        </a:fill>
      </a:tcStyle>
    </a:wholeTbl>
    <a:band2H>
      <a:tcTxStyle/>
      <a:tcStyle>
        <a:tcBdr/>
        <a:fill>
          <a:solidFill>
            <a:srgbClr val="EBEAF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3E8D9"/>
          </a:solidFill>
        </a:fill>
      </a:tcStyle>
    </a:wholeTbl>
    <a:band2H>
      <a:tcTxStyle/>
      <a:tcStyle>
        <a:tcBdr/>
        <a:fill>
          <a:solidFill>
            <a:srgbClr val="EAF4ED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8DFD6"/>
          </a:solidFill>
        </a:fill>
      </a:tcStyle>
    </a:wholeTbl>
    <a:band2H>
      <a:tcTxStyle/>
      <a:tcStyle>
        <a:tcBdr/>
        <a:fill>
          <a:solidFill>
            <a:srgbClr val="F4F0EB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6768"/>
    <p:restoredTop sz="94722"/>
  </p:normalViewPr>
  <p:slideViewPr>
    <p:cSldViewPr snapToGrid="0">
      <p:cViewPr varScale="1">
        <p:scale>
          <a:sx n="105" d="100"/>
          <a:sy n="105" d="100"/>
        </p:scale>
        <p:origin x="130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ine Harmendani Teixeira" userId="b16320f1-5fd2-4e1d-9ceb-4dadb719e0a9" providerId="ADAL" clId="{A637F8EA-5F2C-4D09-ABDC-F0354D4B0FE1}"/>
    <pc:docChg chg="undo redo custSel modSld modMainMaster">
      <pc:chgData name="Aline Harmendani Teixeira" userId="b16320f1-5fd2-4e1d-9ceb-4dadb719e0a9" providerId="ADAL" clId="{A637F8EA-5F2C-4D09-ABDC-F0354D4B0FE1}" dt="2026-09-15T18:46:11.345" v="94" actId="113"/>
      <pc:docMkLst>
        <pc:docMk/>
      </pc:docMkLst>
      <pc:sldChg chg="addSp delSp modSp mod">
        <pc:chgData name="Aline Harmendani Teixeira" userId="b16320f1-5fd2-4e1d-9ceb-4dadb719e0a9" providerId="ADAL" clId="{A637F8EA-5F2C-4D09-ABDC-F0354D4B0FE1}" dt="2026-09-15T18:42:17.098" v="89" actId="2711"/>
        <pc:sldMkLst>
          <pc:docMk/>
          <pc:sldMk cId="0" sldId="256"/>
        </pc:sldMkLst>
        <pc:spChg chg="mod">
          <ac:chgData name="Aline Harmendani Teixeira" userId="b16320f1-5fd2-4e1d-9ceb-4dadb719e0a9" providerId="ADAL" clId="{A637F8EA-5F2C-4D09-ABDC-F0354D4B0FE1}" dt="2026-09-15T18:33:03.774" v="12" actId="2711"/>
          <ac:spMkLst>
            <pc:docMk/>
            <pc:sldMk cId="0" sldId="256"/>
            <ac:spMk id="647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2:17.098" v="89" actId="2711"/>
          <ac:spMkLst>
            <pc:docMk/>
            <pc:sldMk cId="0" sldId="256"/>
            <ac:spMk id="648" creationId="{00000000-0000-0000-0000-000000000000}"/>
          </ac:spMkLst>
        </pc:spChg>
        <pc:picChg chg="add del">
          <ac:chgData name="Aline Harmendani Teixeira" userId="b16320f1-5fd2-4e1d-9ceb-4dadb719e0a9" providerId="ADAL" clId="{A637F8EA-5F2C-4D09-ABDC-F0354D4B0FE1}" dt="2026-09-14T19:32:37.335" v="2" actId="478"/>
          <ac:picMkLst>
            <pc:docMk/>
            <pc:sldMk cId="0" sldId="256"/>
            <ac:picMk id="3" creationId="{A826C52B-6256-64C0-4467-D3CF46A46C02}"/>
          </ac:picMkLst>
        </pc:picChg>
      </pc:sldChg>
      <pc:sldChg chg="modSp mod">
        <pc:chgData name="Aline Harmendani Teixeira" userId="b16320f1-5fd2-4e1d-9ceb-4dadb719e0a9" providerId="ADAL" clId="{A637F8EA-5F2C-4D09-ABDC-F0354D4B0FE1}" dt="2026-09-15T18:33:28.069" v="14" actId="2711"/>
        <pc:sldMkLst>
          <pc:docMk/>
          <pc:sldMk cId="0" sldId="257"/>
        </pc:sldMkLst>
        <pc:spChg chg="mod">
          <ac:chgData name="Aline Harmendani Teixeira" userId="b16320f1-5fd2-4e1d-9ceb-4dadb719e0a9" providerId="ADAL" clId="{A637F8EA-5F2C-4D09-ABDC-F0354D4B0FE1}" dt="2026-09-15T18:33:28.069" v="14" actId="2711"/>
          <ac:spMkLst>
            <pc:docMk/>
            <pc:sldMk cId="0" sldId="257"/>
            <ac:spMk id="655" creationId="{00000000-0000-0000-0000-000000000000}"/>
          </ac:spMkLst>
        </pc:spChg>
      </pc:sldChg>
      <pc:sldChg chg="addSp delSp modSp mod">
        <pc:chgData name="Aline Harmendani Teixeira" userId="b16320f1-5fd2-4e1d-9ceb-4dadb719e0a9" providerId="ADAL" clId="{A637F8EA-5F2C-4D09-ABDC-F0354D4B0FE1}" dt="2026-09-15T18:33:36.724" v="15" actId="2711"/>
        <pc:sldMkLst>
          <pc:docMk/>
          <pc:sldMk cId="0" sldId="258"/>
        </pc:sldMkLst>
        <pc:spChg chg="mod">
          <ac:chgData name="Aline Harmendani Teixeira" userId="b16320f1-5fd2-4e1d-9ceb-4dadb719e0a9" providerId="ADAL" clId="{A637F8EA-5F2C-4D09-ABDC-F0354D4B0FE1}" dt="2026-09-15T18:01:10.796" v="6"/>
          <ac:spMkLst>
            <pc:docMk/>
            <pc:sldMk cId="0" sldId="258"/>
            <ac:spMk id="3" creationId="{B6D3C84C-4857-8185-D618-F85EA417B54D}"/>
          </ac:spMkLst>
        </pc:spChg>
        <pc:spChg chg="mod">
          <ac:chgData name="Aline Harmendani Teixeira" userId="b16320f1-5fd2-4e1d-9ceb-4dadb719e0a9" providerId="ADAL" clId="{A637F8EA-5F2C-4D09-ABDC-F0354D4B0FE1}" dt="2026-09-15T18:01:10.796" v="6"/>
          <ac:spMkLst>
            <pc:docMk/>
            <pc:sldMk cId="0" sldId="258"/>
            <ac:spMk id="4" creationId="{FE3BDB10-3E11-960F-0AAF-3A8C609092C5}"/>
          </ac:spMkLst>
        </pc:spChg>
        <pc:spChg chg="mod">
          <ac:chgData name="Aline Harmendani Teixeira" userId="b16320f1-5fd2-4e1d-9ceb-4dadb719e0a9" providerId="ADAL" clId="{A637F8EA-5F2C-4D09-ABDC-F0354D4B0FE1}" dt="2026-09-15T18:01:10.796" v="6"/>
          <ac:spMkLst>
            <pc:docMk/>
            <pc:sldMk cId="0" sldId="258"/>
            <ac:spMk id="5" creationId="{90080D78-9343-16E9-EAC9-4A2D28D2C12E}"/>
          </ac:spMkLst>
        </pc:spChg>
        <pc:spChg chg="mod">
          <ac:chgData name="Aline Harmendani Teixeira" userId="b16320f1-5fd2-4e1d-9ceb-4dadb719e0a9" providerId="ADAL" clId="{A637F8EA-5F2C-4D09-ABDC-F0354D4B0FE1}" dt="2026-09-15T18:01:17.472" v="7"/>
          <ac:spMkLst>
            <pc:docMk/>
            <pc:sldMk cId="0" sldId="258"/>
            <ac:spMk id="7" creationId="{2E119C44-0D7C-EAD3-2CC3-BFD5AF42E085}"/>
          </ac:spMkLst>
        </pc:spChg>
        <pc:spChg chg="mod">
          <ac:chgData name="Aline Harmendani Teixeira" userId="b16320f1-5fd2-4e1d-9ceb-4dadb719e0a9" providerId="ADAL" clId="{A637F8EA-5F2C-4D09-ABDC-F0354D4B0FE1}" dt="2026-09-15T18:01:17.472" v="7"/>
          <ac:spMkLst>
            <pc:docMk/>
            <pc:sldMk cId="0" sldId="258"/>
            <ac:spMk id="8" creationId="{A9CFF09E-2EB3-BB5A-CAFE-EA56A968C0C4}"/>
          </ac:spMkLst>
        </pc:spChg>
        <pc:spChg chg="mod">
          <ac:chgData name="Aline Harmendani Teixeira" userId="b16320f1-5fd2-4e1d-9ceb-4dadb719e0a9" providerId="ADAL" clId="{A637F8EA-5F2C-4D09-ABDC-F0354D4B0FE1}" dt="2026-09-15T18:01:17.472" v="7"/>
          <ac:spMkLst>
            <pc:docMk/>
            <pc:sldMk cId="0" sldId="258"/>
            <ac:spMk id="9" creationId="{0F0B15D8-56E0-D166-1B56-50CB03E38CF4}"/>
          </ac:spMkLst>
        </pc:spChg>
        <pc:spChg chg="mod">
          <ac:chgData name="Aline Harmendani Teixeira" userId="b16320f1-5fd2-4e1d-9ceb-4dadb719e0a9" providerId="ADAL" clId="{A637F8EA-5F2C-4D09-ABDC-F0354D4B0FE1}" dt="2026-09-15T18:33:36.724" v="15" actId="2711"/>
          <ac:spMkLst>
            <pc:docMk/>
            <pc:sldMk cId="0" sldId="258"/>
            <ac:spMk id="670" creationId="{00000000-0000-0000-0000-000000000000}"/>
          </ac:spMkLst>
        </pc:spChg>
        <pc:grpChg chg="add del mod">
          <ac:chgData name="Aline Harmendani Teixeira" userId="b16320f1-5fd2-4e1d-9ceb-4dadb719e0a9" providerId="ADAL" clId="{A637F8EA-5F2C-4D09-ABDC-F0354D4B0FE1}" dt="2026-09-15T18:01:21.350" v="8" actId="478"/>
          <ac:grpSpMkLst>
            <pc:docMk/>
            <pc:sldMk cId="0" sldId="258"/>
            <ac:grpSpMk id="2" creationId="{1FBDE3C6-97F2-EA9C-42D2-084E5C6D8341}"/>
          </ac:grpSpMkLst>
        </pc:grpChg>
        <pc:grpChg chg="add mod">
          <ac:chgData name="Aline Harmendani Teixeira" userId="b16320f1-5fd2-4e1d-9ceb-4dadb719e0a9" providerId="ADAL" clId="{A637F8EA-5F2C-4D09-ABDC-F0354D4B0FE1}" dt="2026-09-15T18:01:17.472" v="7"/>
          <ac:grpSpMkLst>
            <pc:docMk/>
            <pc:sldMk cId="0" sldId="258"/>
            <ac:grpSpMk id="6" creationId="{BF9B88E8-8EE5-0F3E-E279-FD88BDCFED0D}"/>
          </ac:grpSpMkLst>
        </pc:grpChg>
      </pc:sldChg>
      <pc:sldChg chg="addSp delSp modSp mod">
        <pc:chgData name="Aline Harmendani Teixeira" userId="b16320f1-5fd2-4e1d-9ceb-4dadb719e0a9" providerId="ADAL" clId="{A637F8EA-5F2C-4D09-ABDC-F0354D4B0FE1}" dt="2026-09-15T18:36:04.846" v="19" actId="113"/>
        <pc:sldMkLst>
          <pc:docMk/>
          <pc:sldMk cId="0" sldId="259"/>
        </pc:sldMkLst>
        <pc:spChg chg="mod">
          <ac:chgData name="Aline Harmendani Teixeira" userId="b16320f1-5fd2-4e1d-9ceb-4dadb719e0a9" providerId="ADAL" clId="{A637F8EA-5F2C-4D09-ABDC-F0354D4B0FE1}" dt="2026-09-15T18:01:24.106" v="9"/>
          <ac:spMkLst>
            <pc:docMk/>
            <pc:sldMk cId="0" sldId="259"/>
            <ac:spMk id="3" creationId="{68BE5129-0356-4F51-08E6-4DB51822025B}"/>
          </ac:spMkLst>
        </pc:spChg>
        <pc:spChg chg="mod">
          <ac:chgData name="Aline Harmendani Teixeira" userId="b16320f1-5fd2-4e1d-9ceb-4dadb719e0a9" providerId="ADAL" clId="{A637F8EA-5F2C-4D09-ABDC-F0354D4B0FE1}" dt="2026-09-15T18:01:24.106" v="9"/>
          <ac:spMkLst>
            <pc:docMk/>
            <pc:sldMk cId="0" sldId="259"/>
            <ac:spMk id="4" creationId="{13E1D013-A759-4583-DD02-7DF7162A6DA8}"/>
          </ac:spMkLst>
        </pc:spChg>
        <pc:spChg chg="mod">
          <ac:chgData name="Aline Harmendani Teixeira" userId="b16320f1-5fd2-4e1d-9ceb-4dadb719e0a9" providerId="ADAL" clId="{A637F8EA-5F2C-4D09-ABDC-F0354D4B0FE1}" dt="2026-09-15T18:01:24.106" v="9"/>
          <ac:spMkLst>
            <pc:docMk/>
            <pc:sldMk cId="0" sldId="259"/>
            <ac:spMk id="8" creationId="{5586FF7F-26EB-F616-9FDD-C8399EEE2740}"/>
          </ac:spMkLst>
        </pc:spChg>
        <pc:spChg chg="mod">
          <ac:chgData name="Aline Harmendani Teixeira" userId="b16320f1-5fd2-4e1d-9ceb-4dadb719e0a9" providerId="ADAL" clId="{A637F8EA-5F2C-4D09-ABDC-F0354D4B0FE1}" dt="2026-09-15T18:33:44.135" v="16" actId="2711"/>
          <ac:spMkLst>
            <pc:docMk/>
            <pc:sldMk cId="0" sldId="259"/>
            <ac:spMk id="690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6:04.846" v="19" actId="113"/>
          <ac:spMkLst>
            <pc:docMk/>
            <pc:sldMk cId="0" sldId="259"/>
            <ac:spMk id="691" creationId="{00000000-0000-0000-0000-000000000000}"/>
          </ac:spMkLst>
        </pc:spChg>
        <pc:grpChg chg="add del mod">
          <ac:chgData name="Aline Harmendani Teixeira" userId="b16320f1-5fd2-4e1d-9ceb-4dadb719e0a9" providerId="ADAL" clId="{A637F8EA-5F2C-4D09-ABDC-F0354D4B0FE1}" dt="2026-09-15T18:01:25.769" v="10" actId="478"/>
          <ac:grpSpMkLst>
            <pc:docMk/>
            <pc:sldMk cId="0" sldId="259"/>
            <ac:grpSpMk id="2" creationId="{01F187AA-C244-64F5-8E34-67C74E92F831}"/>
          </ac:grpSpMkLst>
        </pc:grpChg>
      </pc:sldChg>
      <pc:sldChg chg="modSp mod">
        <pc:chgData name="Aline Harmendani Teixeira" userId="b16320f1-5fd2-4e1d-9ceb-4dadb719e0a9" providerId="ADAL" clId="{A637F8EA-5F2C-4D09-ABDC-F0354D4B0FE1}" dt="2026-09-15T18:37:30.451" v="37" actId="2711"/>
        <pc:sldMkLst>
          <pc:docMk/>
          <pc:sldMk cId="0" sldId="260"/>
        </pc:sldMkLst>
        <pc:spChg chg="mod">
          <ac:chgData name="Aline Harmendani Teixeira" userId="b16320f1-5fd2-4e1d-9ceb-4dadb719e0a9" providerId="ADAL" clId="{A637F8EA-5F2C-4D09-ABDC-F0354D4B0FE1}" dt="2026-09-15T18:36:27.816" v="20" actId="2711"/>
          <ac:spMkLst>
            <pc:docMk/>
            <pc:sldMk cId="0" sldId="260"/>
            <ac:spMk id="3" creationId="{3446219D-5FC3-485A-6256-EB9C6554C72A}"/>
          </ac:spMkLst>
        </pc:spChg>
        <pc:spChg chg="mod">
          <ac:chgData name="Aline Harmendani Teixeira" userId="b16320f1-5fd2-4e1d-9ceb-4dadb719e0a9" providerId="ADAL" clId="{A637F8EA-5F2C-4D09-ABDC-F0354D4B0FE1}" dt="2026-09-15T18:37:18.989" v="36" actId="404"/>
          <ac:spMkLst>
            <pc:docMk/>
            <pc:sldMk cId="0" sldId="260"/>
            <ac:spMk id="709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7:15.178" v="35" actId="404"/>
          <ac:spMkLst>
            <pc:docMk/>
            <pc:sldMk cId="0" sldId="260"/>
            <ac:spMk id="710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7:05.981" v="29" actId="122"/>
          <ac:spMkLst>
            <pc:docMk/>
            <pc:sldMk cId="0" sldId="260"/>
            <ac:spMk id="712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7:06.533" v="30" actId="122"/>
          <ac:spMkLst>
            <pc:docMk/>
            <pc:sldMk cId="0" sldId="260"/>
            <ac:spMk id="713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7:30.451" v="37" actId="2711"/>
          <ac:spMkLst>
            <pc:docMk/>
            <pc:sldMk cId="0" sldId="260"/>
            <ac:spMk id="715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45:39.030" v="92" actId="2711"/>
        <pc:sldMkLst>
          <pc:docMk/>
          <pc:sldMk cId="0" sldId="261"/>
        </pc:sldMkLst>
        <pc:spChg chg="mod">
          <ac:chgData name="Aline Harmendani Teixeira" userId="b16320f1-5fd2-4e1d-9ceb-4dadb719e0a9" providerId="ADAL" clId="{A637F8EA-5F2C-4D09-ABDC-F0354D4B0FE1}" dt="2026-09-15T18:37:40.501" v="38" actId="2711"/>
          <ac:spMkLst>
            <pc:docMk/>
            <pc:sldMk cId="0" sldId="261"/>
            <ac:spMk id="3" creationId="{64764EFC-A284-7459-B74E-0C87E71CB4FE}"/>
          </ac:spMkLst>
        </pc:spChg>
        <pc:spChg chg="mod">
          <ac:chgData name="Aline Harmendani Teixeira" userId="b16320f1-5fd2-4e1d-9ceb-4dadb719e0a9" providerId="ADAL" clId="{A637F8EA-5F2C-4D09-ABDC-F0354D4B0FE1}" dt="2026-09-15T18:45:39.030" v="92" actId="2711"/>
          <ac:spMkLst>
            <pc:docMk/>
            <pc:sldMk cId="0" sldId="261"/>
            <ac:spMk id="727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38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0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1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2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3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4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5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6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7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5:23.496" v="91" actId="2711"/>
          <ac:spMkLst>
            <pc:docMk/>
            <pc:sldMk cId="0" sldId="261"/>
            <ac:spMk id="748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38:29.055" v="46" actId="2711"/>
        <pc:sldMkLst>
          <pc:docMk/>
          <pc:sldMk cId="0" sldId="262"/>
        </pc:sldMkLst>
        <pc:spChg chg="mod">
          <ac:chgData name="Aline Harmendani Teixeira" userId="b16320f1-5fd2-4e1d-9ceb-4dadb719e0a9" providerId="ADAL" clId="{A637F8EA-5F2C-4D09-ABDC-F0354D4B0FE1}" dt="2026-09-15T18:38:29.055" v="46" actId="2711"/>
          <ac:spMkLst>
            <pc:docMk/>
            <pc:sldMk cId="0" sldId="262"/>
            <ac:spMk id="3" creationId="{958631D8-1DAE-DC38-2937-8061B5E92FE3}"/>
          </ac:spMkLst>
        </pc:spChg>
        <pc:spChg chg="mod">
          <ac:chgData name="Aline Harmendani Teixeira" userId="b16320f1-5fd2-4e1d-9ceb-4dadb719e0a9" providerId="ADAL" clId="{A637F8EA-5F2C-4D09-ABDC-F0354D4B0FE1}" dt="2026-09-15T18:38:12.178" v="42" actId="2711"/>
          <ac:spMkLst>
            <pc:docMk/>
            <pc:sldMk cId="0" sldId="262"/>
            <ac:spMk id="775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8:04.581" v="40" actId="2711"/>
          <ac:spMkLst>
            <pc:docMk/>
            <pc:sldMk cId="0" sldId="262"/>
            <ac:spMk id="776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8:08.522" v="41" actId="2711"/>
          <ac:spMkLst>
            <pc:docMk/>
            <pc:sldMk cId="0" sldId="262"/>
            <ac:spMk id="778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8:19.066" v="43" actId="2711"/>
          <ac:spMkLst>
            <pc:docMk/>
            <pc:sldMk cId="0" sldId="262"/>
            <ac:spMk id="782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8:22.559" v="44" actId="2711"/>
          <ac:spMkLst>
            <pc:docMk/>
            <pc:sldMk cId="0" sldId="262"/>
            <ac:spMk id="783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8:25.616" v="45" actId="2711"/>
          <ac:spMkLst>
            <pc:docMk/>
            <pc:sldMk cId="0" sldId="262"/>
            <ac:spMk id="784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39:29.759" v="58" actId="2711"/>
        <pc:sldMkLst>
          <pc:docMk/>
          <pc:sldMk cId="0" sldId="263"/>
        </pc:sldMkLst>
        <pc:spChg chg="mod">
          <ac:chgData name="Aline Harmendani Teixeira" userId="b16320f1-5fd2-4e1d-9ceb-4dadb719e0a9" providerId="ADAL" clId="{A637F8EA-5F2C-4D09-ABDC-F0354D4B0FE1}" dt="2026-09-15T18:38:37.030" v="47" actId="2711"/>
          <ac:spMkLst>
            <pc:docMk/>
            <pc:sldMk cId="0" sldId="263"/>
            <ac:spMk id="11" creationId="{9611E426-81DF-E626-6970-8EF91BB9CF76}"/>
          </ac:spMkLst>
        </pc:spChg>
        <pc:spChg chg="mod">
          <ac:chgData name="Aline Harmendani Teixeira" userId="b16320f1-5fd2-4e1d-9ceb-4dadb719e0a9" providerId="ADAL" clId="{A637F8EA-5F2C-4D09-ABDC-F0354D4B0FE1}" dt="2026-09-15T18:38:44.166" v="49" actId="113"/>
          <ac:spMkLst>
            <pc:docMk/>
            <pc:sldMk cId="0" sldId="263"/>
            <ac:spMk id="12" creationId="{D24F1C7B-3665-FE33-29E8-C1337528F753}"/>
          </ac:spMkLst>
        </pc:spChg>
        <pc:spChg chg="mod">
          <ac:chgData name="Aline Harmendani Teixeira" userId="b16320f1-5fd2-4e1d-9ceb-4dadb719e0a9" providerId="ADAL" clId="{A637F8EA-5F2C-4D09-ABDC-F0354D4B0FE1}" dt="2026-09-15T18:38:52.964" v="50" actId="2711"/>
          <ac:spMkLst>
            <pc:docMk/>
            <pc:sldMk cId="0" sldId="263"/>
            <ac:spMk id="16" creationId="{824E38C4-8F48-86E7-A287-19961775EBC2}"/>
          </ac:spMkLst>
        </pc:spChg>
        <pc:spChg chg="mod">
          <ac:chgData name="Aline Harmendani Teixeira" userId="b16320f1-5fd2-4e1d-9ceb-4dadb719e0a9" providerId="ADAL" clId="{A637F8EA-5F2C-4D09-ABDC-F0354D4B0FE1}" dt="2026-09-15T18:39:17.210" v="54" actId="113"/>
          <ac:spMkLst>
            <pc:docMk/>
            <pc:sldMk cId="0" sldId="263"/>
            <ac:spMk id="806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9:23.775" v="56" actId="113"/>
          <ac:spMkLst>
            <pc:docMk/>
            <pc:sldMk cId="0" sldId="263"/>
            <ac:spMk id="808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39:29.759" v="58" actId="2711"/>
          <ac:spMkLst>
            <pc:docMk/>
            <pc:sldMk cId="0" sldId="263"/>
            <ac:spMk id="810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46:11.345" v="94" actId="113"/>
        <pc:sldMkLst>
          <pc:docMk/>
          <pc:sldMk cId="0" sldId="264"/>
        </pc:sldMkLst>
        <pc:spChg chg="mod">
          <ac:chgData name="Aline Harmendani Teixeira" userId="b16320f1-5fd2-4e1d-9ceb-4dadb719e0a9" providerId="ADAL" clId="{A637F8EA-5F2C-4D09-ABDC-F0354D4B0FE1}" dt="2026-09-15T18:41:40.802" v="79" actId="2711"/>
          <ac:spMkLst>
            <pc:docMk/>
            <pc:sldMk cId="0" sldId="264"/>
            <ac:spMk id="8" creationId="{12068E40-5FC7-64D4-C317-D0214DD6DC33}"/>
          </ac:spMkLst>
        </pc:spChg>
        <pc:spChg chg="mod">
          <ac:chgData name="Aline Harmendani Teixeira" userId="b16320f1-5fd2-4e1d-9ceb-4dadb719e0a9" providerId="ADAL" clId="{A637F8EA-5F2C-4D09-ABDC-F0354D4B0FE1}" dt="2026-09-15T18:39:52.036" v="62" actId="2711"/>
          <ac:spMkLst>
            <pc:docMk/>
            <pc:sldMk cId="0" sldId="264"/>
            <ac:spMk id="820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6:11.345" v="94" actId="113"/>
          <ac:spMkLst>
            <pc:docMk/>
            <pc:sldMk cId="0" sldId="264"/>
            <ac:spMk id="821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40:36.712" v="72" actId="14100"/>
        <pc:sldMkLst>
          <pc:docMk/>
          <pc:sldMk cId="0" sldId="265"/>
        </pc:sldMkLst>
        <pc:spChg chg="mod">
          <ac:chgData name="Aline Harmendani Teixeira" userId="b16320f1-5fd2-4e1d-9ceb-4dadb719e0a9" providerId="ADAL" clId="{A637F8EA-5F2C-4D09-ABDC-F0354D4B0FE1}" dt="2026-09-15T18:40:36.712" v="72" actId="14100"/>
          <ac:spMkLst>
            <pc:docMk/>
            <pc:sldMk cId="0" sldId="265"/>
            <ac:spMk id="10" creationId="{0751AA93-9F42-4D66-1875-62561897B0F1}"/>
          </ac:spMkLst>
        </pc:spChg>
        <pc:spChg chg="mod">
          <ac:chgData name="Aline Harmendani Teixeira" userId="b16320f1-5fd2-4e1d-9ceb-4dadb719e0a9" providerId="ADAL" clId="{A637F8EA-5F2C-4D09-ABDC-F0354D4B0FE1}" dt="2026-09-15T18:40:17.943" v="66" actId="113"/>
          <ac:spMkLst>
            <pc:docMk/>
            <pc:sldMk cId="0" sldId="265"/>
            <ac:spMk id="848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0:22.615" v="68" actId="113"/>
          <ac:spMkLst>
            <pc:docMk/>
            <pc:sldMk cId="0" sldId="265"/>
            <ac:spMk id="849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0:27.606" v="69" actId="2711"/>
          <ac:spMkLst>
            <pc:docMk/>
            <pc:sldMk cId="0" sldId="265"/>
            <ac:spMk id="850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0:31.596" v="70" actId="2711"/>
          <ac:spMkLst>
            <pc:docMk/>
            <pc:sldMk cId="0" sldId="265"/>
            <ac:spMk id="852" creationId="{00000000-0000-0000-0000-000000000000}"/>
          </ac:spMkLst>
        </pc:spChg>
      </pc:sldChg>
      <pc:sldChg chg="modSp mod">
        <pc:chgData name="Aline Harmendani Teixeira" userId="b16320f1-5fd2-4e1d-9ceb-4dadb719e0a9" providerId="ADAL" clId="{A637F8EA-5F2C-4D09-ABDC-F0354D4B0FE1}" dt="2026-09-15T18:41:12.294" v="76" actId="2711"/>
        <pc:sldMkLst>
          <pc:docMk/>
          <pc:sldMk cId="0" sldId="266"/>
        </pc:sldMkLst>
        <pc:spChg chg="mod">
          <ac:chgData name="Aline Harmendani Teixeira" userId="b16320f1-5fd2-4e1d-9ceb-4dadb719e0a9" providerId="ADAL" clId="{A637F8EA-5F2C-4D09-ABDC-F0354D4B0FE1}" dt="2026-09-15T18:40:49.340" v="73" actId="2711"/>
          <ac:spMkLst>
            <pc:docMk/>
            <pc:sldMk cId="0" sldId="266"/>
            <ac:spMk id="3" creationId="{6D4CCCF4-0B24-BF21-82F0-9F4A357E1B1E}"/>
          </ac:spMkLst>
        </pc:spChg>
        <pc:spChg chg="mod">
          <ac:chgData name="Aline Harmendani Teixeira" userId="b16320f1-5fd2-4e1d-9ceb-4dadb719e0a9" providerId="ADAL" clId="{A637F8EA-5F2C-4D09-ABDC-F0354D4B0FE1}" dt="2026-09-15T18:40:56.470" v="75" actId="113"/>
          <ac:spMkLst>
            <pc:docMk/>
            <pc:sldMk cId="0" sldId="266"/>
            <ac:spMk id="8" creationId="{ECE7085C-DD2C-188F-5E7B-5E80589D7128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2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3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4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5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6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7" creationId="{00000000-0000-0000-0000-000000000000}"/>
          </ac:spMkLst>
        </pc:spChg>
        <pc:spChg chg="mod">
          <ac:chgData name="Aline Harmendani Teixeira" userId="b16320f1-5fd2-4e1d-9ceb-4dadb719e0a9" providerId="ADAL" clId="{A637F8EA-5F2C-4D09-ABDC-F0354D4B0FE1}" dt="2026-09-15T18:41:12.294" v="76" actId="2711"/>
          <ac:spMkLst>
            <pc:docMk/>
            <pc:sldMk cId="0" sldId="266"/>
            <ac:spMk id="878" creationId="{00000000-0000-0000-0000-000000000000}"/>
          </ac:spMkLst>
        </pc:spChg>
      </pc:sldChg>
      <pc:sldChg chg="addSp delSp modSp mod">
        <pc:chgData name="Aline Harmendani Teixeira" userId="b16320f1-5fd2-4e1d-9ceb-4dadb719e0a9" providerId="ADAL" clId="{A637F8EA-5F2C-4D09-ABDC-F0354D4B0FE1}" dt="2026-09-15T18:41:23.827" v="77" actId="2711"/>
        <pc:sldMkLst>
          <pc:docMk/>
          <pc:sldMk cId="0" sldId="267"/>
        </pc:sldMkLst>
        <pc:spChg chg="mod">
          <ac:chgData name="Aline Harmendani Teixeira" userId="b16320f1-5fd2-4e1d-9ceb-4dadb719e0a9" providerId="ADAL" clId="{A637F8EA-5F2C-4D09-ABDC-F0354D4B0FE1}" dt="2026-09-15T18:41:23.827" v="77" actId="2711"/>
          <ac:spMkLst>
            <pc:docMk/>
            <pc:sldMk cId="0" sldId="267"/>
            <ac:spMk id="3" creationId="{D7E97226-43E4-55D6-1596-1666FC55A328}"/>
          </ac:spMkLst>
        </pc:spChg>
        <pc:spChg chg="add del mod">
          <ac:chgData name="Aline Harmendani Teixeira" userId="b16320f1-5fd2-4e1d-9ceb-4dadb719e0a9" providerId="ADAL" clId="{A637F8EA-5F2C-4D09-ABDC-F0354D4B0FE1}" dt="2026-09-14T19:42:04.514" v="5" actId="478"/>
          <ac:spMkLst>
            <pc:docMk/>
            <pc:sldMk cId="0" sldId="267"/>
            <ac:spMk id="4" creationId="{B2F4C85F-375A-92E6-E6CB-4D2808E0298C}"/>
          </ac:spMkLst>
        </pc:spChg>
      </pc:sldChg>
      <pc:sldMasterChg chg="modSldLayout">
        <pc:chgData name="Aline Harmendani Teixeira" userId="b16320f1-5fd2-4e1d-9ceb-4dadb719e0a9" providerId="ADAL" clId="{A637F8EA-5F2C-4D09-ABDC-F0354D4B0FE1}" dt="2026-09-14T19:32:23.907" v="1" actId="22"/>
        <pc:sldMasterMkLst>
          <pc:docMk/>
          <pc:sldMasterMk cId="0" sldId="2147483648"/>
        </pc:sldMasterMkLst>
        <pc:sldLayoutChg chg="addSp mod">
          <pc:chgData name="Aline Harmendani Teixeira" userId="b16320f1-5fd2-4e1d-9ceb-4dadb719e0a9" providerId="ADAL" clId="{A637F8EA-5F2C-4D09-ABDC-F0354D4B0FE1}" dt="2026-09-14T19:32:23.907" v="1" actId="22"/>
          <pc:sldLayoutMkLst>
            <pc:docMk/>
            <pc:sldMasterMk cId="0" sldId="2147483648"/>
            <pc:sldLayoutMk cId="0" sldId="2147483665"/>
          </pc:sldLayoutMkLst>
          <pc:picChg chg="add">
            <ac:chgData name="Aline Harmendani Teixeira" userId="b16320f1-5fd2-4e1d-9ceb-4dadb719e0a9" providerId="ADAL" clId="{A637F8EA-5F2C-4D09-ABDC-F0354D4B0FE1}" dt="2026-09-14T19:32:23.907" v="1" actId="22"/>
            <ac:picMkLst>
              <pc:docMk/>
              <pc:sldMasterMk cId="0" sldId="2147483648"/>
              <pc:sldLayoutMk cId="0" sldId="2147483665"/>
              <ac:picMk id="4" creationId="{B7A5F1CF-A400-7FDA-90C5-0225D7E4FF23}"/>
            </ac:picMkLst>
          </pc:pic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Shape 64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45" name="Shape 64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latinLnBrk="0">
      <a:defRPr sz="1400">
        <a:latin typeface="+mn-lt"/>
        <a:ea typeface="+mn-ea"/>
        <a:cs typeface="+mn-cs"/>
        <a:sym typeface="Arial"/>
      </a:defRPr>
    </a:lvl1pPr>
    <a:lvl2pPr indent="228600" latinLnBrk="0">
      <a:defRPr sz="1400">
        <a:latin typeface="+mn-lt"/>
        <a:ea typeface="+mn-ea"/>
        <a:cs typeface="+mn-cs"/>
        <a:sym typeface="Arial"/>
      </a:defRPr>
    </a:lvl2pPr>
    <a:lvl3pPr indent="457200" latinLnBrk="0">
      <a:defRPr sz="1400">
        <a:latin typeface="+mn-lt"/>
        <a:ea typeface="+mn-ea"/>
        <a:cs typeface="+mn-cs"/>
        <a:sym typeface="Arial"/>
      </a:defRPr>
    </a:lvl3pPr>
    <a:lvl4pPr indent="685800" latinLnBrk="0">
      <a:defRPr sz="1400">
        <a:latin typeface="+mn-lt"/>
        <a:ea typeface="+mn-ea"/>
        <a:cs typeface="+mn-cs"/>
        <a:sym typeface="Arial"/>
      </a:defRPr>
    </a:lvl4pPr>
    <a:lvl5pPr indent="914400" latinLnBrk="0">
      <a:defRPr sz="1400">
        <a:latin typeface="+mn-lt"/>
        <a:ea typeface="+mn-ea"/>
        <a:cs typeface="+mn-cs"/>
        <a:sym typeface="Arial"/>
      </a:defRPr>
    </a:lvl5pPr>
    <a:lvl6pPr indent="1143000" latinLnBrk="0">
      <a:defRPr sz="1400">
        <a:latin typeface="+mn-lt"/>
        <a:ea typeface="+mn-ea"/>
        <a:cs typeface="+mn-cs"/>
        <a:sym typeface="Arial"/>
      </a:defRPr>
    </a:lvl6pPr>
    <a:lvl7pPr indent="1371600" latinLnBrk="0">
      <a:defRPr sz="1400">
        <a:latin typeface="+mn-lt"/>
        <a:ea typeface="+mn-ea"/>
        <a:cs typeface="+mn-cs"/>
        <a:sym typeface="Arial"/>
      </a:defRPr>
    </a:lvl7pPr>
    <a:lvl8pPr indent="1600200" latinLnBrk="0">
      <a:defRPr sz="1400">
        <a:latin typeface="+mn-lt"/>
        <a:ea typeface="+mn-ea"/>
        <a:cs typeface="+mn-cs"/>
        <a:sym typeface="Arial"/>
      </a:defRPr>
    </a:lvl8pPr>
    <a:lvl9pPr indent="1828800" latinLnBrk="0">
      <a:defRPr sz="1400">
        <a:latin typeface="+mn-lt"/>
        <a:ea typeface="+mn-ea"/>
        <a:cs typeface="+mn-cs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  <p:txBody>
          <a:bodyPr/>
          <a:lstStyle/>
          <a:p>
            <a:endParaRPr lang="pt-BR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R" dirty="0"/>
          </a:p>
        </p:txBody>
      </p:sp>
    </p:spTree>
    <p:extLst>
      <p:ext uri="{BB962C8B-B14F-4D97-AF65-F5344CB8AC3E}">
        <p14:creationId xmlns:p14="http://schemas.microsoft.com/office/powerpoint/2010/main" val="3476626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7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jpe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5.png"/><Relationship Id="rId4" Type="http://schemas.openxmlformats.org/officeDocument/2006/relationships/image" Target="../media/image9.pn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0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21" name="Google Shape;11;p3" descr="Google Shape;11;p3"/>
          <p:cNvPicPr>
            <a:picLocks noChangeAspect="1"/>
          </p:cNvPicPr>
          <p:nvPr/>
        </p:nvPicPr>
        <p:blipFill>
          <a:blip r:embed="rId2"/>
          <a:srcRect l="33657" r="33658"/>
          <a:stretch>
            <a:fillRect/>
          </a:stretch>
        </p:blipFill>
        <p:spPr>
          <a:xfrm>
            <a:off x="695325" y="-7938"/>
            <a:ext cx="3670300" cy="631666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29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30" name="Google Shape;13;p4" descr="Google Shape;13;p4"/>
          <p:cNvPicPr>
            <a:picLocks noChangeAspect="1"/>
          </p:cNvPicPr>
          <p:nvPr/>
        </p:nvPicPr>
        <p:blipFill>
          <a:blip r:embed="rId2"/>
          <a:srcRect l="23773" r="23773"/>
          <a:stretch>
            <a:fillRect/>
          </a:stretch>
        </p:blipFill>
        <p:spPr>
          <a:xfrm>
            <a:off x="6956424" y="1439862"/>
            <a:ext cx="4540252" cy="48688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38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39" name="Google Shape;15;p5" descr="Google Shape;15;p5"/>
          <p:cNvPicPr>
            <a:picLocks noChangeAspect="1"/>
          </p:cNvPicPr>
          <p:nvPr/>
        </p:nvPicPr>
        <p:blipFill>
          <a:blip r:embed="rId2"/>
          <a:srcRect t="23832" b="23830"/>
          <a:stretch>
            <a:fillRect/>
          </a:stretch>
        </p:blipFill>
        <p:spPr>
          <a:xfrm>
            <a:off x="695325" y="3128963"/>
            <a:ext cx="10801350" cy="317976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47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48" name="Google Shape;17;p6" descr="Google Shape;17;p6"/>
          <p:cNvPicPr>
            <a:picLocks noChangeAspect="1"/>
          </p:cNvPicPr>
          <p:nvPr/>
        </p:nvPicPr>
        <p:blipFill>
          <a:blip r:embed="rId2"/>
          <a:srcRect t="6419" b="6419"/>
          <a:stretch>
            <a:fillRect/>
          </a:stretch>
        </p:blipFill>
        <p:spPr>
          <a:xfrm>
            <a:off x="8064500" y="3224213"/>
            <a:ext cx="3432175" cy="1682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49" name="Google Shape;18;p6" descr="Google Shape;18;p6"/>
          <p:cNvPicPr>
            <a:picLocks noChangeAspect="1"/>
          </p:cNvPicPr>
          <p:nvPr/>
        </p:nvPicPr>
        <p:blipFill>
          <a:blip r:embed="rId2"/>
          <a:srcRect t="6419" b="6419"/>
          <a:stretch>
            <a:fillRect/>
          </a:stretch>
        </p:blipFill>
        <p:spPr>
          <a:xfrm>
            <a:off x="4379912" y="3224213"/>
            <a:ext cx="3432176" cy="1682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0" name="Google Shape;19;p6" descr="Google Shape;19;p6"/>
          <p:cNvPicPr>
            <a:picLocks noChangeAspect="1"/>
          </p:cNvPicPr>
          <p:nvPr/>
        </p:nvPicPr>
        <p:blipFill>
          <a:blip r:embed="rId2"/>
          <a:srcRect t="6419" b="6419"/>
          <a:stretch>
            <a:fillRect/>
          </a:stretch>
        </p:blipFill>
        <p:spPr>
          <a:xfrm>
            <a:off x="695325" y="3224213"/>
            <a:ext cx="3432175" cy="1682751"/>
          </a:xfrm>
          <a:prstGeom prst="rect">
            <a:avLst/>
          </a:prstGeom>
          <a:ln w="12700">
            <a:miter lim="400000"/>
          </a:ln>
        </p:spPr>
      </p:pic>
      <p:pic>
        <p:nvPicPr>
          <p:cNvPr id="51" name="Google Shape;20;p6" descr="Google Shape;20;p6"/>
          <p:cNvPicPr>
            <a:picLocks noChangeAspect="1"/>
          </p:cNvPicPr>
          <p:nvPr/>
        </p:nvPicPr>
        <p:blipFill>
          <a:blip r:embed="rId2"/>
          <a:srcRect t="9866" b="9867"/>
          <a:stretch>
            <a:fillRect/>
          </a:stretch>
        </p:blipFill>
        <p:spPr>
          <a:xfrm>
            <a:off x="6096000" y="549275"/>
            <a:ext cx="5400676" cy="24384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59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60" name="Google Shape;22;p7" descr="Google Shape;22;p7"/>
          <p:cNvPicPr>
            <a:picLocks noChangeAspect="1"/>
          </p:cNvPicPr>
          <p:nvPr/>
        </p:nvPicPr>
        <p:blipFill>
          <a:blip r:embed="rId2"/>
          <a:srcRect l="6289" r="6288"/>
          <a:stretch>
            <a:fillRect/>
          </a:stretch>
        </p:blipFill>
        <p:spPr>
          <a:xfrm>
            <a:off x="-7939" y="2930524"/>
            <a:ext cx="6103940" cy="392747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68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69" name="Google Shape;24;p8" descr="Google Shape;24;p8"/>
          <p:cNvPicPr>
            <a:picLocks noChangeAspect="1"/>
          </p:cNvPicPr>
          <p:nvPr/>
        </p:nvPicPr>
        <p:blipFill>
          <a:blip r:embed="rId2"/>
          <a:srcRect l="36038" r="36038"/>
          <a:stretch>
            <a:fillRect/>
          </a:stretch>
        </p:blipFill>
        <p:spPr>
          <a:xfrm>
            <a:off x="9332913" y="563562"/>
            <a:ext cx="2859088" cy="5759451"/>
          </a:xfrm>
          <a:prstGeom prst="rect">
            <a:avLst/>
          </a:prstGeom>
          <a:ln w="12700">
            <a:miter lim="400000"/>
          </a:ln>
        </p:spPr>
      </p:pic>
      <p:pic>
        <p:nvPicPr>
          <p:cNvPr id="70" name="Google Shape;25;p8" descr="Google Shape;25;p8"/>
          <p:cNvPicPr>
            <a:picLocks noChangeAspect="1"/>
          </p:cNvPicPr>
          <p:nvPr/>
        </p:nvPicPr>
        <p:blipFill>
          <a:blip r:embed="rId2"/>
          <a:srcRect l="18848" r="18848"/>
          <a:stretch>
            <a:fillRect/>
          </a:stretch>
        </p:blipFill>
        <p:spPr>
          <a:xfrm>
            <a:off x="6056312" y="3549649"/>
            <a:ext cx="3071814" cy="2773365"/>
          </a:xfrm>
          <a:prstGeom prst="rect">
            <a:avLst/>
          </a:prstGeom>
          <a:ln w="12700">
            <a:miter lim="400000"/>
          </a:ln>
        </p:spPr>
      </p:pic>
      <p:pic>
        <p:nvPicPr>
          <p:cNvPr id="71" name="Google Shape;26;p8" descr="Google Shape;26;p8"/>
          <p:cNvPicPr>
            <a:picLocks noChangeAspect="1"/>
          </p:cNvPicPr>
          <p:nvPr/>
        </p:nvPicPr>
        <p:blipFill>
          <a:blip r:embed="rId2"/>
          <a:srcRect l="18866" r="18866"/>
          <a:stretch>
            <a:fillRect/>
          </a:stretch>
        </p:blipFill>
        <p:spPr>
          <a:xfrm>
            <a:off x="6056312" y="563563"/>
            <a:ext cx="3071813" cy="277495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7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79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80" name="Google Shape;28;p9" descr="Google Shape;28;p9"/>
          <p:cNvPicPr>
            <a:picLocks noChangeAspect="1"/>
          </p:cNvPicPr>
          <p:nvPr/>
        </p:nvPicPr>
        <p:blipFill>
          <a:blip r:embed="rId2"/>
          <a:srcRect l="459" r="457"/>
          <a:stretch>
            <a:fillRect/>
          </a:stretch>
        </p:blipFill>
        <p:spPr>
          <a:xfrm>
            <a:off x="6096000" y="2847974"/>
            <a:ext cx="6096000" cy="3460752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9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88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89" name="Google Shape;30;p10" descr="Google Shape;30;p10"/>
          <p:cNvPicPr>
            <a:picLocks noChangeAspect="1"/>
          </p:cNvPicPr>
          <p:nvPr/>
        </p:nvPicPr>
        <p:blipFill>
          <a:blip r:embed="rId2"/>
          <a:srcRect l="14345" r="14345"/>
          <a:stretch>
            <a:fillRect/>
          </a:stretch>
        </p:blipFill>
        <p:spPr>
          <a:xfrm>
            <a:off x="-1" y="2049463"/>
            <a:ext cx="6096002" cy="480853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0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97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98" name="Google Shape;32;p11" descr="Google Shape;32;p11"/>
          <p:cNvPicPr>
            <a:picLocks noChangeAspect="1"/>
          </p:cNvPicPr>
          <p:nvPr/>
        </p:nvPicPr>
        <p:blipFill>
          <a:blip r:embed="rId2"/>
          <a:srcRect l="33900" r="33898"/>
          <a:stretch>
            <a:fillRect/>
          </a:stretch>
        </p:blipFill>
        <p:spPr>
          <a:xfrm>
            <a:off x="0" y="549275"/>
            <a:ext cx="3298825" cy="5762626"/>
          </a:xfrm>
          <a:prstGeom prst="rect">
            <a:avLst/>
          </a:prstGeom>
          <a:ln w="12700">
            <a:miter lim="400000"/>
          </a:ln>
        </p:spPr>
      </p:pic>
      <p:pic>
        <p:nvPicPr>
          <p:cNvPr id="99" name="Google Shape;33;p11" descr="Google Shape;33;p11"/>
          <p:cNvPicPr>
            <a:picLocks noChangeAspect="1"/>
          </p:cNvPicPr>
          <p:nvPr/>
        </p:nvPicPr>
        <p:blipFill>
          <a:blip r:embed="rId2"/>
          <a:srcRect l="29654" r="29654"/>
          <a:stretch>
            <a:fillRect/>
          </a:stretch>
        </p:blipFill>
        <p:spPr>
          <a:xfrm>
            <a:off x="3441700" y="546099"/>
            <a:ext cx="2590801" cy="3581401"/>
          </a:xfrm>
          <a:prstGeom prst="rect">
            <a:avLst/>
          </a:prstGeom>
          <a:ln w="12700">
            <a:miter lim="400000"/>
          </a:ln>
        </p:spPr>
      </p:pic>
      <p:pic>
        <p:nvPicPr>
          <p:cNvPr id="100" name="Google Shape;34;p11" descr="Google Shape;34;p11"/>
          <p:cNvPicPr>
            <a:picLocks noChangeAspect="1"/>
          </p:cNvPicPr>
          <p:nvPr/>
        </p:nvPicPr>
        <p:blipFill>
          <a:blip r:embed="rId2"/>
          <a:srcRect l="14854" r="14854"/>
          <a:stretch>
            <a:fillRect/>
          </a:stretch>
        </p:blipFill>
        <p:spPr>
          <a:xfrm>
            <a:off x="3441700" y="4238624"/>
            <a:ext cx="2590801" cy="2073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1" name="Google Shape;35;p11" descr="Google Shape;35;p11"/>
          <p:cNvPicPr>
            <a:picLocks noChangeAspect="1"/>
          </p:cNvPicPr>
          <p:nvPr/>
        </p:nvPicPr>
        <p:blipFill>
          <a:blip r:embed="rId2"/>
          <a:srcRect l="14876" r="14876"/>
          <a:stretch>
            <a:fillRect/>
          </a:stretch>
        </p:blipFill>
        <p:spPr>
          <a:xfrm>
            <a:off x="6175374" y="4238624"/>
            <a:ext cx="2589215" cy="2073277"/>
          </a:xfrm>
          <a:prstGeom prst="rect">
            <a:avLst/>
          </a:prstGeom>
          <a:ln w="12700">
            <a:miter lim="400000"/>
          </a:ln>
        </p:spPr>
      </p:pic>
      <p:pic>
        <p:nvPicPr>
          <p:cNvPr id="102" name="Google Shape;36;p11" descr="Google Shape;36;p11"/>
          <p:cNvPicPr>
            <a:picLocks noChangeAspect="1"/>
          </p:cNvPicPr>
          <p:nvPr/>
        </p:nvPicPr>
        <p:blipFill>
          <a:blip r:embed="rId2"/>
          <a:srcRect l="9832" r="9832"/>
          <a:stretch>
            <a:fillRect/>
          </a:stretch>
        </p:blipFill>
        <p:spPr>
          <a:xfrm>
            <a:off x="6175375" y="2314574"/>
            <a:ext cx="2589214" cy="1812926"/>
          </a:xfrm>
          <a:prstGeom prst="rect">
            <a:avLst/>
          </a:prstGeom>
          <a:ln w="12700">
            <a:miter lim="400000"/>
          </a:ln>
        </p:spPr>
      </p:pic>
      <p:pic>
        <p:nvPicPr>
          <p:cNvPr id="103" name="Google Shape;37;p11" descr="Google Shape;37;p11"/>
          <p:cNvPicPr>
            <a:picLocks noChangeAspect="1"/>
          </p:cNvPicPr>
          <p:nvPr/>
        </p:nvPicPr>
        <p:blipFill>
          <a:blip r:embed="rId2"/>
          <a:srcRect l="31781" r="31781"/>
          <a:stretch>
            <a:fillRect/>
          </a:stretch>
        </p:blipFill>
        <p:spPr>
          <a:xfrm>
            <a:off x="8907463" y="2314575"/>
            <a:ext cx="2589213" cy="399732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11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112" name="Google Shape;39;p12" descr="Google Shape;39;p12"/>
          <p:cNvPicPr>
            <a:picLocks noChangeAspect="1"/>
          </p:cNvPicPr>
          <p:nvPr/>
        </p:nvPicPr>
        <p:blipFill>
          <a:blip r:embed="rId2"/>
          <a:srcRect l="27919" r="27919"/>
          <a:stretch>
            <a:fillRect/>
          </a:stretch>
        </p:blipFill>
        <p:spPr>
          <a:xfrm>
            <a:off x="7248524" y="1550987"/>
            <a:ext cx="3735389" cy="47577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20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121" name="Google Shape;41;p13" descr="Google Shape;41;p13"/>
          <p:cNvPicPr>
            <a:picLocks noChangeAspect="1"/>
          </p:cNvPicPr>
          <p:nvPr/>
        </p:nvPicPr>
        <p:blipFill>
          <a:blip r:embed="rId2"/>
          <a:srcRect l="21875" r="21874"/>
          <a:stretch>
            <a:fillRect/>
          </a:stretch>
        </p:blipFill>
        <p:spPr>
          <a:xfrm>
            <a:off x="1138237" y="2668588"/>
            <a:ext cx="1450976" cy="145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2" name="Google Shape;42;p13" descr="Google Shape;42;p13"/>
          <p:cNvPicPr>
            <a:picLocks noChangeAspect="1"/>
          </p:cNvPicPr>
          <p:nvPr/>
        </p:nvPicPr>
        <p:blipFill>
          <a:blip r:embed="rId2"/>
          <a:srcRect l="21875" r="21874"/>
          <a:stretch>
            <a:fillRect/>
          </a:stretch>
        </p:blipFill>
        <p:spPr>
          <a:xfrm>
            <a:off x="3870325" y="2668588"/>
            <a:ext cx="1450976" cy="145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3" name="Google Shape;43;p13" descr="Google Shape;43;p13"/>
          <p:cNvPicPr>
            <a:picLocks noChangeAspect="1"/>
          </p:cNvPicPr>
          <p:nvPr/>
        </p:nvPicPr>
        <p:blipFill>
          <a:blip r:embed="rId2"/>
          <a:srcRect l="21875" r="21874"/>
          <a:stretch>
            <a:fillRect/>
          </a:stretch>
        </p:blipFill>
        <p:spPr>
          <a:xfrm>
            <a:off x="6604000" y="2668588"/>
            <a:ext cx="1450976" cy="145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24" name="Google Shape;44;p13" descr="Google Shape;44;p13"/>
          <p:cNvPicPr>
            <a:picLocks noChangeAspect="1"/>
          </p:cNvPicPr>
          <p:nvPr/>
        </p:nvPicPr>
        <p:blipFill>
          <a:blip r:embed="rId2"/>
          <a:srcRect l="21844" r="21842"/>
          <a:stretch>
            <a:fillRect/>
          </a:stretch>
        </p:blipFill>
        <p:spPr>
          <a:xfrm>
            <a:off x="9336088" y="2668588"/>
            <a:ext cx="1452563" cy="14509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5"/>
                  <a:pt x="4835" y="21600"/>
                  <a:pt x="10800" y="21600"/>
                </a:cubicBezTo>
                <a:cubicBezTo>
                  <a:pt x="16765" y="21600"/>
                  <a:pt x="21600" y="16765"/>
                  <a:pt x="21600" y="10800"/>
                </a:cubicBezTo>
                <a:cubicBezTo>
                  <a:pt x="21600" y="4835"/>
                  <a:pt x="16765" y="0"/>
                  <a:pt x="10800" y="0"/>
                </a:cubicBez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32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0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141" name="Google Shape;47;p15" descr="Google Shape;47;p15"/>
          <p:cNvPicPr>
            <a:picLocks noChangeAspect="1"/>
          </p:cNvPicPr>
          <p:nvPr/>
        </p:nvPicPr>
        <p:blipFill>
          <a:blip r:embed="rId2"/>
          <a:srcRect l="6989" r="6989"/>
          <a:stretch>
            <a:fillRect/>
          </a:stretch>
        </p:blipFill>
        <p:spPr>
          <a:xfrm>
            <a:off x="0" y="2871788"/>
            <a:ext cx="6096000" cy="398621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4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11536043" y="6311260"/>
            <a:ext cx="259490" cy="256501"/>
          </a:xfrm>
          <a:prstGeom prst="rect">
            <a:avLst/>
          </a:prstGeom>
        </p:spPr>
        <p:txBody>
          <a:bodyPr lIns="45699" tIns="45699" rIns="45699" bIns="45699"/>
          <a:lstStyle>
            <a:lvl1pPr algn="ctr"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  <p:sp>
        <p:nvSpPr>
          <p:cNvPr id="149" name="Google Shape;7;p1"/>
          <p:cNvSpPr txBox="1"/>
          <p:nvPr/>
        </p:nvSpPr>
        <p:spPr>
          <a:xfrm>
            <a:off x="292780" y="6347435"/>
            <a:ext cx="3340383" cy="256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100">
                <a:solidFill>
                  <a:schemeClr val="accent1"/>
                </a:solidFill>
                <a:latin typeface="Poppins"/>
                <a:ea typeface="Poppins"/>
                <a:cs typeface="Poppins"/>
                <a:sym typeface="Poppins"/>
              </a:defRPr>
            </a:lvl1pPr>
          </a:lstStyle>
          <a:p>
            <a:r>
              <a:t>Oil Industry</a:t>
            </a:r>
          </a:p>
        </p:txBody>
      </p:sp>
      <p:pic>
        <p:nvPicPr>
          <p:cNvPr id="150" name="Google Shape;49;p16" descr="Google Shape;49;p16"/>
          <p:cNvPicPr>
            <a:picLocks noChangeAspect="1"/>
          </p:cNvPicPr>
          <p:nvPr/>
        </p:nvPicPr>
        <p:blipFill>
          <a:blip r:embed="rId2"/>
          <a:srcRect l="36503" r="36502"/>
          <a:stretch>
            <a:fillRect/>
          </a:stretch>
        </p:blipFill>
        <p:spPr>
          <a:xfrm>
            <a:off x="2859088" y="1336674"/>
            <a:ext cx="2252663" cy="46942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839" y="0"/>
                </a:moveTo>
                <a:cubicBezTo>
                  <a:pt x="1272" y="0"/>
                  <a:pt x="0" y="610"/>
                  <a:pt x="0" y="1362"/>
                </a:cubicBezTo>
                <a:lnTo>
                  <a:pt x="0" y="20238"/>
                </a:lnTo>
                <a:cubicBezTo>
                  <a:pt x="0" y="20990"/>
                  <a:pt x="1272" y="21600"/>
                  <a:pt x="2839" y="21600"/>
                </a:cubicBezTo>
                <a:lnTo>
                  <a:pt x="18761" y="21600"/>
                </a:lnTo>
                <a:cubicBezTo>
                  <a:pt x="20328" y="21600"/>
                  <a:pt x="21600" y="20990"/>
                  <a:pt x="21600" y="20238"/>
                </a:cubicBezTo>
                <a:lnTo>
                  <a:pt x="21600" y="1362"/>
                </a:lnTo>
                <a:cubicBezTo>
                  <a:pt x="21600" y="610"/>
                  <a:pt x="20328" y="0"/>
                  <a:pt x="18761" y="0"/>
                </a:cubicBezTo>
                <a:lnTo>
                  <a:pt x="2839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151" name="Google Shape;50;p16" descr="Google Shape;50;p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1014" y="1138817"/>
            <a:ext cx="2607063" cy="5214338"/>
          </a:xfrm>
          <a:prstGeom prst="rect">
            <a:avLst/>
          </a:prstGeom>
          <a:ln w="12700">
            <a:miter lim="400000"/>
          </a:ln>
        </p:spPr>
      </p:pic>
      <p:pic>
        <p:nvPicPr>
          <p:cNvPr id="152" name="Google Shape;51;p16" descr="Google Shape;51;p16"/>
          <p:cNvPicPr>
            <a:picLocks noChangeAspect="1"/>
          </p:cNvPicPr>
          <p:nvPr/>
        </p:nvPicPr>
        <p:blipFill>
          <a:blip r:embed="rId2"/>
          <a:srcRect l="31377" r="31377" b="2"/>
          <a:stretch>
            <a:fillRect/>
          </a:stretch>
        </p:blipFill>
        <p:spPr>
          <a:xfrm>
            <a:off x="506516" y="2055846"/>
            <a:ext cx="2647745" cy="39987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43" h="21478" extrusionOk="0">
                <a:moveTo>
                  <a:pt x="12576" y="2"/>
                </a:moveTo>
                <a:cubicBezTo>
                  <a:pt x="12467" y="7"/>
                  <a:pt x="12358" y="19"/>
                  <a:pt x="12248" y="39"/>
                </a:cubicBezTo>
                <a:lnTo>
                  <a:pt x="1218" y="2017"/>
                </a:lnTo>
                <a:cubicBezTo>
                  <a:pt x="341" y="2174"/>
                  <a:pt x="-179" y="2777"/>
                  <a:pt x="56" y="3364"/>
                </a:cubicBezTo>
                <a:lnTo>
                  <a:pt x="6982" y="20663"/>
                </a:lnTo>
                <a:cubicBezTo>
                  <a:pt x="7217" y="21250"/>
                  <a:pt x="8117" y="21598"/>
                  <a:pt x="8994" y="21441"/>
                </a:cubicBezTo>
                <a:lnTo>
                  <a:pt x="20024" y="19462"/>
                </a:lnTo>
                <a:cubicBezTo>
                  <a:pt x="20901" y="19305"/>
                  <a:pt x="21421" y="18702"/>
                  <a:pt x="21186" y="18115"/>
                </a:cubicBezTo>
                <a:lnTo>
                  <a:pt x="14260" y="817"/>
                </a:lnTo>
                <a:cubicBezTo>
                  <a:pt x="14084" y="376"/>
                  <a:pt x="13536" y="70"/>
                  <a:pt x="12901" y="11"/>
                </a:cubicBezTo>
                <a:cubicBezTo>
                  <a:pt x="12795" y="1"/>
                  <a:pt x="12685" y="-2"/>
                  <a:pt x="12576" y="2"/>
                </a:cubicBezTo>
                <a:close/>
              </a:path>
            </a:pathLst>
          </a:custGeom>
          <a:ln w="12700">
            <a:miter lim="400000"/>
          </a:ln>
        </p:spPr>
      </p:pic>
      <p:pic>
        <p:nvPicPr>
          <p:cNvPr id="153" name="Google Shape;52;p16" descr="Google Shape;52;p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0700000">
            <a:off x="792079" y="2020121"/>
            <a:ext cx="2082566" cy="416530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6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54;p17" descr="Google Shape;54;p17"/>
          <p:cNvPicPr>
            <a:picLocks noChangeAspect="1"/>
          </p:cNvPicPr>
          <p:nvPr/>
        </p:nvPicPr>
        <p:blipFill>
          <a:blip r:embed="rId2"/>
          <a:srcRect l="17696" r="17696"/>
          <a:stretch>
            <a:fillRect/>
          </a:stretch>
        </p:blipFill>
        <p:spPr>
          <a:xfrm>
            <a:off x="6096000" y="1606550"/>
            <a:ext cx="5400675" cy="4702176"/>
          </a:xfrm>
          <a:prstGeom prst="rect">
            <a:avLst/>
          </a:prstGeom>
          <a:ln w="12700">
            <a:miter lim="400000"/>
          </a:ln>
        </p:spPr>
      </p:pic>
      <p:sp>
        <p:nvSpPr>
          <p:cNvPr id="161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8_Custom Layou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" descr="Image"/>
          <p:cNvPicPr>
            <a:picLocks noChangeAspect="1"/>
          </p:cNvPicPr>
          <p:nvPr userDrawn="1"/>
        </p:nvPicPr>
        <p:blipFill>
          <a:blip r:embed="rId2">
            <a:alphaModFix amt="53774"/>
          </a:blip>
          <a:srcRect l="9287" t="82769" r="22776" b="-1666"/>
          <a:stretch>
            <a:fillRect/>
          </a:stretch>
        </p:blipFill>
        <p:spPr>
          <a:xfrm>
            <a:off x="2850777" y="0"/>
            <a:ext cx="5184000" cy="1296000"/>
          </a:xfrm>
          <a:prstGeom prst="rect">
            <a:avLst/>
          </a:prstGeom>
          <a:ln w="12700">
            <a:miter lim="400000"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B8DAC0D-51F7-5AE3-AA58-C198D5C6DD38}"/>
              </a:ext>
            </a:extLst>
          </p:cNvPr>
          <p:cNvSpPr txBox="1"/>
          <p:nvPr userDrawn="1"/>
        </p:nvSpPr>
        <p:spPr>
          <a:xfrm>
            <a:off x="16916400" y="7086600"/>
            <a:ext cx="65" cy="43088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0" tIns="0" rIns="0" bIns="0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BR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BR" sz="14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Arial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B6429BB-615B-8CCB-E119-FAFEB882EEF6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36141" y="42538"/>
            <a:ext cx="7655859" cy="6768223"/>
          </a:xfrm>
          <a:prstGeom prst="rect">
            <a:avLst/>
          </a:prstGeom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B7A5F1CF-A400-7FDA-90C5-0225D7E4FF2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9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sp2r.pngGoogle Shape;126;p20" descr="sp2r.pngGoogle Shape;126;p20"/>
          <p:cNvPicPr>
            <a:picLocks noChangeAspect="1"/>
          </p:cNvPicPr>
          <p:nvPr userDrawn="1"/>
        </p:nvPicPr>
        <p:blipFill>
          <a:blip r:embed="rId2"/>
          <a:srcRect l="30325" t="36989" r="21982" b="23669"/>
          <a:stretch>
            <a:fillRect/>
          </a:stretch>
        </p:blipFill>
        <p:spPr>
          <a:xfrm>
            <a:off x="0" y="0"/>
            <a:ext cx="12240000" cy="687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79" name="Google Shape;57;p18" descr="Google Shape;57;p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191" name="Google Shape;81;p18"/>
          <p:cNvSpPr/>
          <p:nvPr userDrawn="1"/>
        </p:nvSpPr>
        <p:spPr>
          <a:xfrm>
            <a:off x="21671195" y="453378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A2AA1F6F-A1D5-DBF5-FF92-6409C324A0E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1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Image" descr="Imag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233796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Image" descr="Image"/>
          <p:cNvPicPr>
            <a:picLocks noChangeAspect="1"/>
          </p:cNvPicPr>
          <p:nvPr/>
        </p:nvPicPr>
        <p:blipFill>
          <a:blip r:embed="rId3"/>
          <a:srcRect r="8674" b="788"/>
          <a:stretch>
            <a:fillRect/>
          </a:stretch>
        </p:blipFill>
        <p:spPr>
          <a:xfrm>
            <a:off x="5933796" y="0"/>
            <a:ext cx="6300000" cy="6803999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Google Shape;57;p18" descr="Google Shape;57;p1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BE6C299E-E9DF-BC3B-7A36-AB3C55C96E11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2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pic>
        <p:nvPicPr>
          <p:cNvPr id="4" name="106800923.jpg" descr="106800923.jpg">
            <a:extLst>
              <a:ext uri="{FF2B5EF4-FFF2-40B4-BE49-F238E27FC236}">
                <a16:creationId xmlns:a16="http://schemas.microsoft.com/office/drawing/2014/main" id="{A4F42746-4E42-AFE6-31F0-CE93AC77D10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/>
          </a:blip>
          <a:srcRect l="18224" t="22298" r="10640" b="15642"/>
          <a:stretch>
            <a:fillRect/>
          </a:stretch>
        </p:blipFill>
        <p:spPr>
          <a:xfrm>
            <a:off x="0" y="0"/>
            <a:ext cx="12167999" cy="687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10" name="Image" descr="Image">
            <a:extLst>
              <a:ext uri="{FF2B5EF4-FFF2-40B4-BE49-F238E27FC236}">
                <a16:creationId xmlns:a16="http://schemas.microsoft.com/office/drawing/2014/main" id="{78F22F0B-88C0-2FBC-6490-90D7D5C098A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3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Image" descr="Image"/>
          <p:cNvPicPr>
            <a:picLocks noChangeAspect="1"/>
          </p:cNvPicPr>
          <p:nvPr/>
        </p:nvPicPr>
        <p:blipFill>
          <a:blip r:embed="rId2">
            <a:alphaModFix amt="19000"/>
          </a:blip>
          <a:srcRect l="2979" t="1806" r="452" b="1696"/>
          <a:stretch>
            <a:fillRect/>
          </a:stretch>
        </p:blipFill>
        <p:spPr>
          <a:xfrm>
            <a:off x="0" y="0"/>
            <a:ext cx="12167999" cy="684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sp2r.pngGoogle Shape;126;p20" descr="sp2r.pngGoogle Shape;126;p20">
            <a:extLst>
              <a:ext uri="{FF2B5EF4-FFF2-40B4-BE49-F238E27FC236}">
                <a16:creationId xmlns:a16="http://schemas.microsoft.com/office/drawing/2014/main" id="{8C38CDA4-99C3-5F08-D9F6-BD57CBAC517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0325" t="36989" r="21982" b="23669"/>
          <a:stretch>
            <a:fillRect/>
          </a:stretch>
        </p:blipFill>
        <p:spPr>
          <a:xfrm>
            <a:off x="0" y="0"/>
            <a:ext cx="12240000" cy="687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1EC73A59-15B7-2D56-5CA8-08E1BD56097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1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Image" descr="Image"/>
          <p:cNvPicPr>
            <a:picLocks noChangeAspect="1"/>
          </p:cNvPicPr>
          <p:nvPr/>
        </p:nvPicPr>
        <p:blipFill>
          <a:blip r:embed="rId2">
            <a:alphaModFix amt="53774"/>
          </a:blip>
          <a:srcRect l="-21647" t="-52601" r="21647" b="52601"/>
          <a:stretch>
            <a:fillRect/>
          </a:stretch>
        </p:blipFill>
        <p:spPr>
          <a:xfrm>
            <a:off x="4572000" y="0"/>
            <a:ext cx="7631826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238" name="Image" descr="Image"/>
          <p:cNvPicPr>
            <a:picLocks noChangeAspect="1"/>
          </p:cNvPicPr>
          <p:nvPr/>
        </p:nvPicPr>
        <p:blipFill>
          <a:blip r:embed="rId3"/>
          <a:srcRect l="27082" t="28052" r="-28844" b="-6265"/>
          <a:stretch>
            <a:fillRect/>
          </a:stretch>
        </p:blipFill>
        <p:spPr>
          <a:xfrm>
            <a:off x="3189" y="3189"/>
            <a:ext cx="7020000" cy="536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" name="Image" descr="Image">
            <a:extLst>
              <a:ext uri="{FF2B5EF4-FFF2-40B4-BE49-F238E27FC236}">
                <a16:creationId xmlns:a16="http://schemas.microsoft.com/office/drawing/2014/main" id="{673E3E25-0CB4-5940-02D7-E0FCD00F67E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4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106800923.jpg" descr="106800923.jpg"/>
          <p:cNvPicPr>
            <a:picLocks noChangeAspect="1"/>
          </p:cNvPicPr>
          <p:nvPr userDrawn="1"/>
        </p:nvPicPr>
        <p:blipFill>
          <a:blip r:embed="rId2">
            <a:alphaModFix/>
          </a:blip>
          <a:srcRect l="9617" t="7369" r="29242" b="42118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705D954D-A2AA-CBAD-7E32-34923F8738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5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Image" descr="Image"/>
          <p:cNvPicPr>
            <a:picLocks noChangeAspect="1"/>
          </p:cNvPicPr>
          <p:nvPr/>
        </p:nvPicPr>
        <p:blipFill>
          <a:blip r:embed="rId2">
            <a:alphaModFix amt="37000"/>
          </a:blip>
          <a:srcRect l="2965" t="1444" r="922" b="1191"/>
          <a:stretch>
            <a:fillRect/>
          </a:stretch>
        </p:blipFill>
        <p:spPr>
          <a:xfrm>
            <a:off x="0" y="0"/>
            <a:ext cx="12204000" cy="687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257" name="Image" descr="Image"/>
          <p:cNvPicPr>
            <a:picLocks noChangeAspect="1"/>
          </p:cNvPicPr>
          <p:nvPr/>
        </p:nvPicPr>
        <p:blipFill>
          <a:blip r:embed="rId3">
            <a:alphaModFix amt="55248"/>
          </a:blip>
          <a:srcRect l="-6109" t="13901" r="-82" b="-3428"/>
          <a:stretch>
            <a:fillRect/>
          </a:stretch>
        </p:blipFill>
        <p:spPr>
          <a:xfrm>
            <a:off x="4940152" y="0"/>
            <a:ext cx="7958011" cy="5643812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2528F9B2-9487-A46A-EA07-AA166D33C292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6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56;p18"/>
          <p:cNvSpPr txBox="1"/>
          <p:nvPr/>
        </p:nvSpPr>
        <p:spPr>
          <a:xfrm>
            <a:off x="719868" y="126822"/>
            <a:ext cx="976471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268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269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70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273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271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72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276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274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75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279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277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78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282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280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81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285" name="Google Shape;72;p18"/>
          <p:cNvGrpSpPr/>
          <p:nvPr/>
        </p:nvGrpSpPr>
        <p:grpSpPr>
          <a:xfrm>
            <a:off x="874309" y="5901933"/>
            <a:ext cx="105509" cy="109063"/>
            <a:chOff x="0" y="0"/>
            <a:chExt cx="105507" cy="109062"/>
          </a:xfrm>
        </p:grpSpPr>
        <p:sp>
          <p:nvSpPr>
            <p:cNvPr id="283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84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286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87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88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89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0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1" name="Google Shape;80;p18"/>
          <p:cNvSpPr/>
          <p:nvPr/>
        </p:nvSpPr>
        <p:spPr>
          <a:xfrm>
            <a:off x="6206897" y="54927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2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3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4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5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296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299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297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98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05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300" name="Google Shape;90;p18"/>
            <p:cNvSpPr txBox="1"/>
            <p:nvPr/>
          </p:nvSpPr>
          <p:spPr>
            <a:xfrm>
              <a:off x="0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301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302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303" name="Google Shape;93;p18"/>
            <p:cNvSpPr txBox="1"/>
            <p:nvPr/>
          </p:nvSpPr>
          <p:spPr>
            <a:xfrm>
              <a:off x="382060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304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306" name="sp9.pngGoogle Shape;151;p27" descr="sp9.pngGoogle Shape;151;p2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562" y="-452006"/>
            <a:ext cx="11509201" cy="587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07" name="Google Shape;152;p27" descr="Google Shape;152;p27"/>
          <p:cNvPicPr>
            <a:picLocks noChangeAspect="1"/>
          </p:cNvPicPr>
          <p:nvPr/>
        </p:nvPicPr>
        <p:blipFill>
          <a:blip r:embed="rId4"/>
          <a:srcRect t="26862" b="26861"/>
          <a:stretch>
            <a:fillRect/>
          </a:stretch>
        </p:blipFill>
        <p:spPr>
          <a:xfrm>
            <a:off x="695325" y="4046537"/>
            <a:ext cx="10801350" cy="2811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37" y="0"/>
                </a:moveTo>
                <a:cubicBezTo>
                  <a:pt x="420" y="0"/>
                  <a:pt x="0" y="1613"/>
                  <a:pt x="0" y="3601"/>
                </a:cubicBezTo>
                <a:lnTo>
                  <a:pt x="0" y="21600"/>
                </a:lnTo>
                <a:lnTo>
                  <a:pt x="21600" y="21600"/>
                </a:lnTo>
                <a:lnTo>
                  <a:pt x="21600" y="3601"/>
                </a:lnTo>
                <a:cubicBezTo>
                  <a:pt x="21600" y="1613"/>
                  <a:pt x="21180" y="0"/>
                  <a:pt x="20663" y="0"/>
                </a:cubicBezTo>
                <a:lnTo>
                  <a:pt x="93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0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7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56;p18"/>
          <p:cNvSpPr txBox="1"/>
          <p:nvPr/>
        </p:nvSpPr>
        <p:spPr>
          <a:xfrm>
            <a:off x="719868" y="126823"/>
            <a:ext cx="976471" cy="26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316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317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18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321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319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20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24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322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23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27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325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26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30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328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29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33" name="Google Shape;72;p18"/>
          <p:cNvGrpSpPr/>
          <p:nvPr/>
        </p:nvGrpSpPr>
        <p:grpSpPr>
          <a:xfrm>
            <a:off x="874310" y="5901933"/>
            <a:ext cx="105508" cy="109063"/>
            <a:chOff x="0" y="0"/>
            <a:chExt cx="105507" cy="109062"/>
          </a:xfrm>
        </p:grpSpPr>
        <p:sp>
          <p:nvSpPr>
            <p:cNvPr id="331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32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334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35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36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37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38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39" name="Google Shape;80;p18"/>
          <p:cNvSpPr/>
          <p:nvPr/>
        </p:nvSpPr>
        <p:spPr>
          <a:xfrm>
            <a:off x="6206897" y="549275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40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41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42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43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44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347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345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46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53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348" name="Google Shape;90;p18"/>
            <p:cNvSpPr txBox="1"/>
            <p:nvPr/>
          </p:nvSpPr>
          <p:spPr>
            <a:xfrm>
              <a:off x="0" y="0"/>
              <a:ext cx="1330924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349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350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351" name="Google Shape;93;p18"/>
            <p:cNvSpPr txBox="1"/>
            <p:nvPr/>
          </p:nvSpPr>
          <p:spPr>
            <a:xfrm>
              <a:off x="3820604" y="0"/>
              <a:ext cx="1330924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352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354" name="sp10.pngGoogle Shape;154;p28" descr="sp10.pngGoogle Shape;154;p2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97831" y="2886958"/>
            <a:ext cx="10393200" cy="10047601"/>
          </a:xfrm>
          <a:prstGeom prst="rect">
            <a:avLst/>
          </a:prstGeom>
          <a:ln w="12700">
            <a:miter lim="400000"/>
          </a:ln>
        </p:spPr>
      </p:pic>
      <p:pic>
        <p:nvPicPr>
          <p:cNvPr id="355" name="Google Shape;155;p28" descr="Google Shape;155;p28"/>
          <p:cNvPicPr>
            <a:picLocks noChangeAspect="1"/>
          </p:cNvPicPr>
          <p:nvPr/>
        </p:nvPicPr>
        <p:blipFill>
          <a:blip r:embed="rId4"/>
          <a:srcRect l="35720" r="35720"/>
          <a:stretch>
            <a:fillRect/>
          </a:stretch>
        </p:blipFill>
        <p:spPr>
          <a:xfrm>
            <a:off x="4772025" y="977900"/>
            <a:ext cx="2706688" cy="533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8" y="0"/>
                </a:moveTo>
                <a:cubicBezTo>
                  <a:pt x="1642" y="0"/>
                  <a:pt x="0" y="833"/>
                  <a:pt x="0" y="1861"/>
                </a:cubicBezTo>
                <a:lnTo>
                  <a:pt x="0" y="19739"/>
                </a:lnTo>
                <a:cubicBezTo>
                  <a:pt x="0" y="20767"/>
                  <a:pt x="1642" y="21600"/>
                  <a:pt x="3668" y="21600"/>
                </a:cubicBezTo>
                <a:lnTo>
                  <a:pt x="17932" y="21600"/>
                </a:lnTo>
                <a:cubicBezTo>
                  <a:pt x="19958" y="21600"/>
                  <a:pt x="21600" y="20767"/>
                  <a:pt x="21600" y="19739"/>
                </a:cubicBezTo>
                <a:lnTo>
                  <a:pt x="21600" y="1861"/>
                </a:lnTo>
                <a:cubicBezTo>
                  <a:pt x="21600" y="833"/>
                  <a:pt x="19958" y="0"/>
                  <a:pt x="17932" y="0"/>
                </a:cubicBezTo>
                <a:lnTo>
                  <a:pt x="3668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56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8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D19E8196-34FE-441D-1087-CAB8794B2A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3774"/>
          </a:blip>
          <a:srcRect l="-21647" t="-52601" r="21647" b="52601"/>
          <a:stretch>
            <a:fillRect/>
          </a:stretch>
        </p:blipFill>
        <p:spPr>
          <a:xfrm>
            <a:off x="4572000" y="0"/>
            <a:ext cx="7631826" cy="6858001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B756A20D-8612-1149-9CEA-670F5E9C575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27082" t="28052" r="-28844" b="-6265"/>
          <a:stretch>
            <a:fillRect/>
          </a:stretch>
        </p:blipFill>
        <p:spPr>
          <a:xfrm>
            <a:off x="3189" y="3189"/>
            <a:ext cx="7020000" cy="5364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Image" descr="Image">
            <a:extLst>
              <a:ext uri="{FF2B5EF4-FFF2-40B4-BE49-F238E27FC236}">
                <a16:creationId xmlns:a16="http://schemas.microsoft.com/office/drawing/2014/main" id="{58424112-EEE0-80E9-61BF-3D27872CFFD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29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56;p18"/>
          <p:cNvSpPr txBox="1"/>
          <p:nvPr/>
        </p:nvSpPr>
        <p:spPr>
          <a:xfrm>
            <a:off x="719868" y="126822"/>
            <a:ext cx="976471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373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374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75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378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376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77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81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379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80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84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382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83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87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385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86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390" name="Google Shape;72;p18"/>
          <p:cNvGrpSpPr/>
          <p:nvPr/>
        </p:nvGrpSpPr>
        <p:grpSpPr>
          <a:xfrm>
            <a:off x="874309" y="5901933"/>
            <a:ext cx="105509" cy="109063"/>
            <a:chOff x="0" y="0"/>
            <a:chExt cx="105507" cy="109062"/>
          </a:xfrm>
        </p:grpSpPr>
        <p:sp>
          <p:nvSpPr>
            <p:cNvPr id="388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389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391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2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3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4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5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6" name="Google Shape;80;p18"/>
          <p:cNvSpPr/>
          <p:nvPr/>
        </p:nvSpPr>
        <p:spPr>
          <a:xfrm>
            <a:off x="6206897" y="54927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7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8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399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00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01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404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402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03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10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405" name="Google Shape;90;p18"/>
            <p:cNvSpPr txBox="1"/>
            <p:nvPr/>
          </p:nvSpPr>
          <p:spPr>
            <a:xfrm>
              <a:off x="0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406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407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408" name="Google Shape;93;p18"/>
            <p:cNvSpPr txBox="1"/>
            <p:nvPr/>
          </p:nvSpPr>
          <p:spPr>
            <a:xfrm>
              <a:off x="382060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409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411" name="sp12.pngGoogle Shape;160;p30" descr="sp12.pngGoogle Shape;160;p3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4627251" y="5180843"/>
            <a:ext cx="21308403" cy="76536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12" name="Google Shape;161;p30" descr="Google Shape;161;p30"/>
          <p:cNvPicPr>
            <a:picLocks noChangeAspect="1"/>
          </p:cNvPicPr>
          <p:nvPr/>
        </p:nvPicPr>
        <p:blipFill>
          <a:blip r:embed="rId4"/>
          <a:srcRect t="30208" b="30207"/>
          <a:stretch>
            <a:fillRect/>
          </a:stretch>
        </p:blipFill>
        <p:spPr>
          <a:xfrm>
            <a:off x="695325" y="2360613"/>
            <a:ext cx="10801350" cy="24050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817" y="0"/>
                </a:moveTo>
                <a:cubicBezTo>
                  <a:pt x="366" y="0"/>
                  <a:pt x="0" y="1642"/>
                  <a:pt x="0" y="3668"/>
                </a:cubicBezTo>
                <a:lnTo>
                  <a:pt x="0" y="17932"/>
                </a:lnTo>
                <a:cubicBezTo>
                  <a:pt x="0" y="19958"/>
                  <a:pt x="366" y="21600"/>
                  <a:pt x="817" y="21600"/>
                </a:cubicBezTo>
                <a:lnTo>
                  <a:pt x="20783" y="21600"/>
                </a:lnTo>
                <a:cubicBezTo>
                  <a:pt x="21234" y="21600"/>
                  <a:pt x="21600" y="19958"/>
                  <a:pt x="21600" y="17932"/>
                </a:cubicBezTo>
                <a:lnTo>
                  <a:pt x="21600" y="3668"/>
                </a:lnTo>
                <a:cubicBezTo>
                  <a:pt x="21600" y="1642"/>
                  <a:pt x="21234" y="0"/>
                  <a:pt x="20783" y="0"/>
                </a:cubicBezTo>
                <a:lnTo>
                  <a:pt x="81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13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0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56;p18"/>
          <p:cNvSpPr txBox="1"/>
          <p:nvPr/>
        </p:nvSpPr>
        <p:spPr>
          <a:xfrm>
            <a:off x="719868" y="126822"/>
            <a:ext cx="976471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421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422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23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426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424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25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29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427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28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32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430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31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35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433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34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38" name="Google Shape;72;p18"/>
          <p:cNvGrpSpPr/>
          <p:nvPr/>
        </p:nvGrpSpPr>
        <p:grpSpPr>
          <a:xfrm>
            <a:off x="874309" y="5901933"/>
            <a:ext cx="105509" cy="109063"/>
            <a:chOff x="0" y="0"/>
            <a:chExt cx="105507" cy="109062"/>
          </a:xfrm>
        </p:grpSpPr>
        <p:sp>
          <p:nvSpPr>
            <p:cNvPr id="436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37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439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0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1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2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3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4" name="Google Shape;80;p18"/>
          <p:cNvSpPr/>
          <p:nvPr/>
        </p:nvSpPr>
        <p:spPr>
          <a:xfrm>
            <a:off x="6206897" y="54927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5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6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7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8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49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452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450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51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58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453" name="Google Shape;90;p18"/>
            <p:cNvSpPr txBox="1"/>
            <p:nvPr/>
          </p:nvSpPr>
          <p:spPr>
            <a:xfrm>
              <a:off x="0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454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455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456" name="Google Shape;93;p18"/>
            <p:cNvSpPr txBox="1"/>
            <p:nvPr/>
          </p:nvSpPr>
          <p:spPr>
            <a:xfrm>
              <a:off x="382060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457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459" name="sp13.pngGoogle Shape;163;p31" descr="sp13.pngGoogle Shape;163;p3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2449" y="754876"/>
            <a:ext cx="11509200" cy="5878801"/>
          </a:xfrm>
          <a:prstGeom prst="rect">
            <a:avLst/>
          </a:prstGeom>
          <a:ln w="12700">
            <a:miter lim="400000"/>
          </a:ln>
        </p:spPr>
      </p:pic>
      <p:pic>
        <p:nvPicPr>
          <p:cNvPr id="460" name="Google Shape;164;p31" descr="Google Shape;164;p31"/>
          <p:cNvPicPr>
            <a:picLocks noChangeAspect="1"/>
          </p:cNvPicPr>
          <p:nvPr/>
        </p:nvPicPr>
        <p:blipFill>
          <a:blip r:embed="rId4"/>
          <a:srcRect l="2843" r="2842"/>
          <a:stretch>
            <a:fillRect/>
          </a:stretch>
        </p:blipFill>
        <p:spPr>
          <a:xfrm>
            <a:off x="695324" y="1036638"/>
            <a:ext cx="5400676" cy="32210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46" y="0"/>
                </a:moveTo>
                <a:cubicBezTo>
                  <a:pt x="513" y="0"/>
                  <a:pt x="0" y="860"/>
                  <a:pt x="0" y="1922"/>
                </a:cubicBezTo>
                <a:lnTo>
                  <a:pt x="0" y="19678"/>
                </a:lnTo>
                <a:cubicBezTo>
                  <a:pt x="0" y="20740"/>
                  <a:pt x="513" y="21600"/>
                  <a:pt x="1146" y="21600"/>
                </a:cubicBezTo>
                <a:lnTo>
                  <a:pt x="20454" y="21600"/>
                </a:lnTo>
                <a:cubicBezTo>
                  <a:pt x="21087" y="21600"/>
                  <a:pt x="21600" y="20740"/>
                  <a:pt x="21600" y="19678"/>
                </a:cubicBezTo>
                <a:lnTo>
                  <a:pt x="21600" y="1922"/>
                </a:lnTo>
                <a:cubicBezTo>
                  <a:pt x="21600" y="860"/>
                  <a:pt x="21087" y="0"/>
                  <a:pt x="20454" y="0"/>
                </a:cubicBezTo>
                <a:lnTo>
                  <a:pt x="114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461" name="Google Shape;165;p31" descr="Google Shape;165;p31"/>
          <p:cNvPicPr>
            <a:picLocks noChangeAspect="1"/>
          </p:cNvPicPr>
          <p:nvPr/>
        </p:nvPicPr>
        <p:blipFill>
          <a:blip r:embed="rId4"/>
          <a:srcRect l="20890" r="20889"/>
          <a:stretch>
            <a:fillRect/>
          </a:stretch>
        </p:blipFill>
        <p:spPr>
          <a:xfrm>
            <a:off x="4171949" y="4449762"/>
            <a:ext cx="1924051" cy="18589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629" y="0"/>
                </a:moveTo>
                <a:cubicBezTo>
                  <a:pt x="1178" y="0"/>
                  <a:pt x="0" y="1219"/>
                  <a:pt x="0" y="2721"/>
                </a:cubicBezTo>
                <a:lnTo>
                  <a:pt x="0" y="18879"/>
                </a:lnTo>
                <a:cubicBezTo>
                  <a:pt x="0" y="20381"/>
                  <a:pt x="1178" y="21600"/>
                  <a:pt x="2629" y="21600"/>
                </a:cubicBezTo>
                <a:lnTo>
                  <a:pt x="18971" y="21600"/>
                </a:lnTo>
                <a:cubicBezTo>
                  <a:pt x="20422" y="21600"/>
                  <a:pt x="21600" y="20381"/>
                  <a:pt x="21600" y="18879"/>
                </a:cubicBezTo>
                <a:lnTo>
                  <a:pt x="21600" y="2721"/>
                </a:lnTo>
                <a:cubicBezTo>
                  <a:pt x="21600" y="1219"/>
                  <a:pt x="20422" y="0"/>
                  <a:pt x="18971" y="0"/>
                </a:cubicBezTo>
                <a:lnTo>
                  <a:pt x="262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462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1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9" name="Google Shape;56;p18"/>
          <p:cNvSpPr txBox="1"/>
          <p:nvPr/>
        </p:nvSpPr>
        <p:spPr>
          <a:xfrm>
            <a:off x="719868" y="126822"/>
            <a:ext cx="976471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470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471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72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475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473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74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78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476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77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81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479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80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84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482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83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487" name="Google Shape;72;p18"/>
          <p:cNvGrpSpPr/>
          <p:nvPr/>
        </p:nvGrpSpPr>
        <p:grpSpPr>
          <a:xfrm>
            <a:off x="874309" y="5901933"/>
            <a:ext cx="105509" cy="109063"/>
            <a:chOff x="0" y="0"/>
            <a:chExt cx="105507" cy="109062"/>
          </a:xfrm>
        </p:grpSpPr>
        <p:sp>
          <p:nvSpPr>
            <p:cNvPr id="485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486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488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89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0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1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2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3" name="Google Shape;80;p18"/>
          <p:cNvSpPr/>
          <p:nvPr/>
        </p:nvSpPr>
        <p:spPr>
          <a:xfrm>
            <a:off x="6206897" y="54927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4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5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6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7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498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501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499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00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07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502" name="Google Shape;90;p18"/>
            <p:cNvSpPr txBox="1"/>
            <p:nvPr/>
          </p:nvSpPr>
          <p:spPr>
            <a:xfrm>
              <a:off x="0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503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504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505" name="Google Shape;93;p18"/>
            <p:cNvSpPr txBox="1"/>
            <p:nvPr/>
          </p:nvSpPr>
          <p:spPr>
            <a:xfrm>
              <a:off x="382060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506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508" name="sp14.pngGoogle Shape;167;p32" descr="sp14.pngGoogle Shape;167;p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8914" y="473075"/>
            <a:ext cx="11020329" cy="9319249"/>
          </a:xfrm>
          <a:prstGeom prst="rect">
            <a:avLst/>
          </a:prstGeom>
          <a:ln w="12700">
            <a:miter lim="400000"/>
          </a:ln>
        </p:spPr>
      </p:pic>
      <p:pic>
        <p:nvPicPr>
          <p:cNvPr id="509" name="Google Shape;168;p32" descr="Google Shape;168;p32"/>
          <p:cNvPicPr>
            <a:picLocks noChangeAspect="1"/>
          </p:cNvPicPr>
          <p:nvPr/>
        </p:nvPicPr>
        <p:blipFill>
          <a:blip r:embed="rId4"/>
          <a:srcRect l="27006" r="27006"/>
          <a:stretch>
            <a:fillRect/>
          </a:stretch>
        </p:blipFill>
        <p:spPr>
          <a:xfrm>
            <a:off x="695324" y="914400"/>
            <a:ext cx="4410076" cy="5394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99" y="0"/>
                </a:moveTo>
                <a:cubicBezTo>
                  <a:pt x="940" y="0"/>
                  <a:pt x="0" y="768"/>
                  <a:pt x="0" y="1716"/>
                </a:cubicBezTo>
                <a:lnTo>
                  <a:pt x="0" y="19884"/>
                </a:lnTo>
                <a:cubicBezTo>
                  <a:pt x="0" y="20832"/>
                  <a:pt x="940" y="21600"/>
                  <a:pt x="2099" y="21600"/>
                </a:cubicBezTo>
                <a:lnTo>
                  <a:pt x="19501" y="21600"/>
                </a:lnTo>
                <a:cubicBezTo>
                  <a:pt x="20660" y="21600"/>
                  <a:pt x="21600" y="20832"/>
                  <a:pt x="21600" y="19884"/>
                </a:cubicBezTo>
                <a:lnTo>
                  <a:pt x="21600" y="1716"/>
                </a:lnTo>
                <a:cubicBezTo>
                  <a:pt x="21600" y="768"/>
                  <a:pt x="20660" y="0"/>
                  <a:pt x="19501" y="0"/>
                </a:cubicBezTo>
                <a:lnTo>
                  <a:pt x="209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51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2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6;p18"/>
          <p:cNvSpPr txBox="1"/>
          <p:nvPr/>
        </p:nvSpPr>
        <p:spPr>
          <a:xfrm>
            <a:off x="719868" y="126822"/>
            <a:ext cx="976471" cy="269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518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519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20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523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521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22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26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524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25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29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527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28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32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530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31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35" name="Google Shape;72;p18"/>
          <p:cNvGrpSpPr/>
          <p:nvPr/>
        </p:nvGrpSpPr>
        <p:grpSpPr>
          <a:xfrm>
            <a:off x="874309" y="5901933"/>
            <a:ext cx="105509" cy="109063"/>
            <a:chOff x="0" y="0"/>
            <a:chExt cx="105507" cy="109062"/>
          </a:xfrm>
        </p:grpSpPr>
        <p:sp>
          <p:nvSpPr>
            <p:cNvPr id="533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34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536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37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38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39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0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1" name="Google Shape;80;p18"/>
          <p:cNvSpPr/>
          <p:nvPr/>
        </p:nvSpPr>
        <p:spPr>
          <a:xfrm>
            <a:off x="6206897" y="549274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2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3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4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5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46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549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547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48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55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550" name="Google Shape;90;p18"/>
            <p:cNvSpPr txBox="1"/>
            <p:nvPr/>
          </p:nvSpPr>
          <p:spPr>
            <a:xfrm>
              <a:off x="0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551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552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553" name="Google Shape;93;p18"/>
            <p:cNvSpPr txBox="1"/>
            <p:nvPr/>
          </p:nvSpPr>
          <p:spPr>
            <a:xfrm>
              <a:off x="382060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554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556" name="sp15.pngGoogle Shape;170;p33" descr="sp15.pngGoogle Shape;170;p3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3822604" y="782868"/>
            <a:ext cx="12232800" cy="5079602"/>
          </a:xfrm>
          <a:prstGeom prst="rect">
            <a:avLst/>
          </a:prstGeom>
          <a:ln w="12700">
            <a:miter lim="400000"/>
          </a:ln>
        </p:spPr>
      </p:pic>
      <p:pic>
        <p:nvPicPr>
          <p:cNvPr id="557" name="Google Shape;171;p33" descr="Google Shape;171;p33"/>
          <p:cNvPicPr>
            <a:picLocks noChangeAspect="1"/>
          </p:cNvPicPr>
          <p:nvPr/>
        </p:nvPicPr>
        <p:blipFill>
          <a:blip r:embed="rId4"/>
          <a:srcRect l="27794" r="27794"/>
          <a:stretch>
            <a:fillRect/>
          </a:stretch>
        </p:blipFill>
        <p:spPr>
          <a:xfrm>
            <a:off x="1304925" y="2133599"/>
            <a:ext cx="2322513" cy="294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54" y="0"/>
                </a:moveTo>
                <a:cubicBezTo>
                  <a:pt x="1144" y="0"/>
                  <a:pt x="0" y="903"/>
                  <a:pt x="0" y="2017"/>
                </a:cubicBezTo>
                <a:lnTo>
                  <a:pt x="0" y="19583"/>
                </a:lnTo>
                <a:cubicBezTo>
                  <a:pt x="0" y="20697"/>
                  <a:pt x="1144" y="21600"/>
                  <a:pt x="2554" y="21600"/>
                </a:cubicBezTo>
                <a:lnTo>
                  <a:pt x="19046" y="21600"/>
                </a:lnTo>
                <a:cubicBezTo>
                  <a:pt x="20456" y="21600"/>
                  <a:pt x="21600" y="20697"/>
                  <a:pt x="21600" y="19583"/>
                </a:cubicBezTo>
                <a:lnTo>
                  <a:pt x="21600" y="2017"/>
                </a:lnTo>
                <a:cubicBezTo>
                  <a:pt x="21600" y="903"/>
                  <a:pt x="20456" y="0"/>
                  <a:pt x="19046" y="0"/>
                </a:cubicBezTo>
                <a:lnTo>
                  <a:pt x="2554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58" name="Google Shape;172;p33" descr="Google Shape;172;p33"/>
          <p:cNvPicPr>
            <a:picLocks noChangeAspect="1"/>
          </p:cNvPicPr>
          <p:nvPr/>
        </p:nvPicPr>
        <p:blipFill>
          <a:blip r:embed="rId4"/>
          <a:srcRect l="27809" r="27810"/>
          <a:stretch>
            <a:fillRect/>
          </a:stretch>
        </p:blipFill>
        <p:spPr>
          <a:xfrm>
            <a:off x="4935537" y="2133599"/>
            <a:ext cx="2320926" cy="294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52" y="0"/>
                </a:moveTo>
                <a:cubicBezTo>
                  <a:pt x="1142" y="0"/>
                  <a:pt x="0" y="903"/>
                  <a:pt x="0" y="2017"/>
                </a:cubicBezTo>
                <a:lnTo>
                  <a:pt x="0" y="19583"/>
                </a:lnTo>
                <a:cubicBezTo>
                  <a:pt x="0" y="20697"/>
                  <a:pt x="1142" y="21600"/>
                  <a:pt x="2552" y="21600"/>
                </a:cubicBezTo>
                <a:lnTo>
                  <a:pt x="19048" y="21600"/>
                </a:lnTo>
                <a:cubicBezTo>
                  <a:pt x="20458" y="21600"/>
                  <a:pt x="21600" y="20697"/>
                  <a:pt x="21600" y="19583"/>
                </a:cubicBezTo>
                <a:lnTo>
                  <a:pt x="21600" y="2017"/>
                </a:lnTo>
                <a:cubicBezTo>
                  <a:pt x="21600" y="903"/>
                  <a:pt x="20458" y="0"/>
                  <a:pt x="19048" y="0"/>
                </a:cubicBezTo>
                <a:lnTo>
                  <a:pt x="255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559" name="Google Shape;173;p33" descr="Google Shape;173;p33"/>
          <p:cNvPicPr>
            <a:picLocks noChangeAspect="1"/>
          </p:cNvPicPr>
          <p:nvPr/>
        </p:nvPicPr>
        <p:blipFill>
          <a:blip r:embed="rId4"/>
          <a:srcRect l="27794" r="27793"/>
          <a:stretch>
            <a:fillRect/>
          </a:stretch>
        </p:blipFill>
        <p:spPr>
          <a:xfrm>
            <a:off x="8564563" y="2133599"/>
            <a:ext cx="2322513" cy="294163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554" y="0"/>
                </a:moveTo>
                <a:cubicBezTo>
                  <a:pt x="1144" y="0"/>
                  <a:pt x="0" y="903"/>
                  <a:pt x="0" y="2017"/>
                </a:cubicBezTo>
                <a:lnTo>
                  <a:pt x="0" y="19583"/>
                </a:lnTo>
                <a:cubicBezTo>
                  <a:pt x="0" y="20697"/>
                  <a:pt x="1144" y="21600"/>
                  <a:pt x="2554" y="21600"/>
                </a:cubicBezTo>
                <a:lnTo>
                  <a:pt x="19046" y="21600"/>
                </a:lnTo>
                <a:cubicBezTo>
                  <a:pt x="20456" y="21600"/>
                  <a:pt x="21600" y="20697"/>
                  <a:pt x="21600" y="19583"/>
                </a:cubicBezTo>
                <a:lnTo>
                  <a:pt x="21600" y="2017"/>
                </a:lnTo>
                <a:cubicBezTo>
                  <a:pt x="21600" y="903"/>
                  <a:pt x="20456" y="0"/>
                  <a:pt x="19046" y="0"/>
                </a:cubicBezTo>
                <a:lnTo>
                  <a:pt x="255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560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3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7" name="Image" descr="Image"/>
          <p:cNvPicPr>
            <a:picLocks noChangeAspect="1"/>
          </p:cNvPicPr>
          <p:nvPr/>
        </p:nvPicPr>
        <p:blipFill>
          <a:blip r:embed="rId2">
            <a:alphaModFix amt="53774"/>
          </a:blip>
          <a:srcRect l="-3" t="-3" r="38210" b="14436"/>
          <a:stretch>
            <a:fillRect/>
          </a:stretch>
        </p:blipFill>
        <p:spPr>
          <a:xfrm>
            <a:off x="7523139" y="1026229"/>
            <a:ext cx="4716000" cy="586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68" name="Image" descr="Image"/>
          <p:cNvPicPr>
            <a:picLocks noChangeAspect="1"/>
          </p:cNvPicPr>
          <p:nvPr/>
        </p:nvPicPr>
        <p:blipFill>
          <a:blip r:embed="rId3"/>
          <a:srcRect t="28612" b="514"/>
          <a:stretch>
            <a:fillRect/>
          </a:stretch>
        </p:blipFill>
        <p:spPr>
          <a:xfrm>
            <a:off x="560716" y="-36000"/>
            <a:ext cx="6898331" cy="486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615C9987-5A84-F84B-BD4C-CDAA43A0351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4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6;p18"/>
          <p:cNvSpPr txBox="1"/>
          <p:nvPr/>
        </p:nvSpPr>
        <p:spPr>
          <a:xfrm>
            <a:off x="719868" y="126823"/>
            <a:ext cx="976471" cy="269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/>
          <a:p>
            <a:pPr>
              <a:defRPr sz="1200" b="1">
                <a:solidFill>
                  <a:srgbClr val="00FF95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pPr>
            <a:r>
              <a:t>Space </a:t>
            </a:r>
            <a:r>
              <a:rPr>
                <a:solidFill>
                  <a:srgbClr val="A07EFC"/>
                </a:solidFill>
              </a:rPr>
              <a:t>Tech.</a:t>
            </a:r>
          </a:p>
        </p:txBody>
      </p:sp>
      <p:pic>
        <p:nvPicPr>
          <p:cNvPr id="578" name="Google Shape;57;p18" descr="Google Shape;57;p1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sp>
        <p:nvSpPr>
          <p:cNvPr id="579" name="Google Shape;58;p18"/>
          <p:cNvSpPr/>
          <p:nvPr/>
        </p:nvSpPr>
        <p:spPr>
          <a:xfrm>
            <a:off x="330547" y="2597799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80" name="Google Shape;59;p18"/>
          <p:cNvSpPr/>
          <p:nvPr/>
        </p:nvSpPr>
        <p:spPr>
          <a:xfrm>
            <a:off x="7296587" y="2134365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583" name="Google Shape;60;p18"/>
          <p:cNvGrpSpPr/>
          <p:nvPr/>
        </p:nvGrpSpPr>
        <p:grpSpPr>
          <a:xfrm>
            <a:off x="1506659" y="987927"/>
            <a:ext cx="105509" cy="109064"/>
            <a:chOff x="0" y="0"/>
            <a:chExt cx="105507" cy="109062"/>
          </a:xfrm>
        </p:grpSpPr>
        <p:sp>
          <p:nvSpPr>
            <p:cNvPr id="581" name="Google Shape;61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82" name="Google Shape;62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86" name="Google Shape;63;p18"/>
          <p:cNvGrpSpPr/>
          <p:nvPr/>
        </p:nvGrpSpPr>
        <p:grpSpPr>
          <a:xfrm>
            <a:off x="10261142" y="5739372"/>
            <a:ext cx="105509" cy="109064"/>
            <a:chOff x="0" y="0"/>
            <a:chExt cx="105507" cy="109062"/>
          </a:xfrm>
        </p:grpSpPr>
        <p:sp>
          <p:nvSpPr>
            <p:cNvPr id="584" name="Google Shape;64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85" name="Google Shape;65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89" name="Google Shape;66;p18"/>
          <p:cNvGrpSpPr/>
          <p:nvPr/>
        </p:nvGrpSpPr>
        <p:grpSpPr>
          <a:xfrm>
            <a:off x="9830213" y="1110137"/>
            <a:ext cx="105508" cy="109064"/>
            <a:chOff x="0" y="0"/>
            <a:chExt cx="105507" cy="109062"/>
          </a:xfrm>
        </p:grpSpPr>
        <p:sp>
          <p:nvSpPr>
            <p:cNvPr id="587" name="Google Shape;67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88" name="Google Shape;68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92" name="Google Shape;69;p18"/>
          <p:cNvGrpSpPr/>
          <p:nvPr/>
        </p:nvGrpSpPr>
        <p:grpSpPr>
          <a:xfrm>
            <a:off x="4620521" y="2507252"/>
            <a:ext cx="105509" cy="109064"/>
            <a:chOff x="0" y="0"/>
            <a:chExt cx="105507" cy="109062"/>
          </a:xfrm>
        </p:grpSpPr>
        <p:sp>
          <p:nvSpPr>
            <p:cNvPr id="590" name="Google Shape;70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91" name="Google Shape;71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595" name="Google Shape;72;p18"/>
          <p:cNvGrpSpPr/>
          <p:nvPr/>
        </p:nvGrpSpPr>
        <p:grpSpPr>
          <a:xfrm>
            <a:off x="874310" y="5901933"/>
            <a:ext cx="105508" cy="109063"/>
            <a:chOff x="0" y="0"/>
            <a:chExt cx="105507" cy="109062"/>
          </a:xfrm>
        </p:grpSpPr>
        <p:sp>
          <p:nvSpPr>
            <p:cNvPr id="593" name="Google Shape;73;p18"/>
            <p:cNvSpPr/>
            <p:nvPr/>
          </p:nvSpPr>
          <p:spPr>
            <a:xfrm>
              <a:off x="1484" y="-1"/>
              <a:ext cx="104024" cy="989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12018" y="10182"/>
                  </a:lnTo>
                  <a:lnTo>
                    <a:pt x="21600" y="8253"/>
                  </a:lnTo>
                  <a:lnTo>
                    <a:pt x="12764" y="12609"/>
                  </a:lnTo>
                  <a:lnTo>
                    <a:pt x="17479" y="21600"/>
                  </a:lnTo>
                  <a:lnTo>
                    <a:pt x="10800" y="14116"/>
                  </a:lnTo>
                  <a:lnTo>
                    <a:pt x="4128" y="21600"/>
                  </a:lnTo>
                  <a:lnTo>
                    <a:pt x="8836" y="12609"/>
                  </a:lnTo>
                  <a:lnTo>
                    <a:pt x="0" y="8253"/>
                  </a:lnTo>
                  <a:lnTo>
                    <a:pt x="9589" y="10182"/>
                  </a:lnTo>
                  <a:lnTo>
                    <a:pt x="10800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594" name="Google Shape;74;p18"/>
            <p:cNvSpPr/>
            <p:nvPr/>
          </p:nvSpPr>
          <p:spPr>
            <a:xfrm>
              <a:off x="-1" y="7316"/>
              <a:ext cx="103472" cy="1017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5461" y="0"/>
                  </a:moveTo>
                  <a:lnTo>
                    <a:pt x="11384" y="7957"/>
                  </a:lnTo>
                  <a:lnTo>
                    <a:pt x="18804" y="1429"/>
                  </a:lnTo>
                  <a:lnTo>
                    <a:pt x="13199" y="9613"/>
                  </a:lnTo>
                  <a:lnTo>
                    <a:pt x="21600" y="14779"/>
                  </a:lnTo>
                  <a:lnTo>
                    <a:pt x="12205" y="11884"/>
                  </a:lnTo>
                  <a:lnTo>
                    <a:pt x="9971" y="21600"/>
                  </a:lnTo>
                  <a:lnTo>
                    <a:pt x="9777" y="11628"/>
                  </a:lnTo>
                  <a:lnTo>
                    <a:pt x="0" y="12471"/>
                  </a:lnTo>
                  <a:lnTo>
                    <a:pt x="9273" y="9195"/>
                  </a:lnTo>
                  <a:lnTo>
                    <a:pt x="5461" y="0"/>
                  </a:lnTo>
                  <a:close/>
                </a:path>
              </a:pathLst>
            </a:custGeom>
            <a:solidFill>
              <a:srgbClr val="FFFFFF">
                <a:alpha val="40000"/>
              </a:srgbClr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>
                <a:defRPr sz="1800"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596" name="Google Shape;75;p18"/>
          <p:cNvSpPr/>
          <p:nvPr/>
        </p:nvSpPr>
        <p:spPr>
          <a:xfrm>
            <a:off x="7482055" y="6242124"/>
            <a:ext cx="178848" cy="1700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97" name="Google Shape;76;p18"/>
          <p:cNvSpPr/>
          <p:nvPr/>
        </p:nvSpPr>
        <p:spPr>
          <a:xfrm>
            <a:off x="2570802" y="4470284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98" name="Google Shape;77;p18"/>
          <p:cNvSpPr/>
          <p:nvPr/>
        </p:nvSpPr>
        <p:spPr>
          <a:xfrm>
            <a:off x="11111925" y="2162462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599" name="Google Shape;78;p18"/>
          <p:cNvSpPr/>
          <p:nvPr/>
        </p:nvSpPr>
        <p:spPr>
          <a:xfrm>
            <a:off x="5335142" y="4050912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0" name="Google Shape;79;p18"/>
          <p:cNvSpPr/>
          <p:nvPr/>
        </p:nvSpPr>
        <p:spPr>
          <a:xfrm>
            <a:off x="11737526" y="6687977"/>
            <a:ext cx="178848" cy="1700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lnTo>
                  <a:pt x="12015" y="10185"/>
                </a:lnTo>
                <a:lnTo>
                  <a:pt x="21600" y="8250"/>
                </a:lnTo>
                <a:lnTo>
                  <a:pt x="12762" y="12611"/>
                </a:lnTo>
                <a:lnTo>
                  <a:pt x="17474" y="21600"/>
                </a:lnTo>
                <a:lnTo>
                  <a:pt x="10800" y="14115"/>
                </a:lnTo>
                <a:lnTo>
                  <a:pt x="4126" y="21600"/>
                </a:lnTo>
                <a:lnTo>
                  <a:pt x="8838" y="12611"/>
                </a:lnTo>
                <a:lnTo>
                  <a:pt x="0" y="8250"/>
                </a:lnTo>
                <a:lnTo>
                  <a:pt x="9585" y="10185"/>
                </a:lnTo>
                <a:lnTo>
                  <a:pt x="10800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1" name="Google Shape;80;p18"/>
          <p:cNvSpPr/>
          <p:nvPr/>
        </p:nvSpPr>
        <p:spPr>
          <a:xfrm>
            <a:off x="6206897" y="549275"/>
            <a:ext cx="103472" cy="1194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2" name="Google Shape;81;p18"/>
          <p:cNvSpPr/>
          <p:nvPr/>
        </p:nvSpPr>
        <p:spPr>
          <a:xfrm>
            <a:off x="4517051" y="5246415"/>
            <a:ext cx="103472" cy="11946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796" y="0"/>
                </a:moveTo>
                <a:lnTo>
                  <a:pt x="13179" y="7225"/>
                </a:lnTo>
                <a:lnTo>
                  <a:pt x="21600" y="5400"/>
                </a:lnTo>
                <a:lnTo>
                  <a:pt x="15563" y="10800"/>
                </a:lnTo>
                <a:lnTo>
                  <a:pt x="21600" y="16200"/>
                </a:lnTo>
                <a:lnTo>
                  <a:pt x="13179" y="14375"/>
                </a:lnTo>
                <a:lnTo>
                  <a:pt x="10796" y="21600"/>
                </a:lnTo>
                <a:lnTo>
                  <a:pt x="8421" y="14375"/>
                </a:lnTo>
                <a:lnTo>
                  <a:pt x="0" y="16200"/>
                </a:lnTo>
                <a:lnTo>
                  <a:pt x="6037" y="10800"/>
                </a:lnTo>
                <a:lnTo>
                  <a:pt x="0" y="5400"/>
                </a:lnTo>
                <a:lnTo>
                  <a:pt x="8421" y="7225"/>
                </a:lnTo>
                <a:lnTo>
                  <a:pt x="10796" y="0"/>
                </a:lnTo>
                <a:close/>
              </a:path>
            </a:pathLst>
          </a:cu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3" name="Google Shape;82;p18"/>
          <p:cNvSpPr/>
          <p:nvPr/>
        </p:nvSpPr>
        <p:spPr>
          <a:xfrm>
            <a:off x="2692241" y="2161967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4" name="Google Shape;83;p18"/>
          <p:cNvSpPr/>
          <p:nvPr/>
        </p:nvSpPr>
        <p:spPr>
          <a:xfrm>
            <a:off x="8570520" y="4787362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5" name="Google Shape;84;p18"/>
          <p:cNvSpPr/>
          <p:nvPr/>
        </p:nvSpPr>
        <p:spPr>
          <a:xfrm>
            <a:off x="-57410" y="6772988"/>
            <a:ext cx="114820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06" name="Google Shape;85;p18"/>
          <p:cNvSpPr/>
          <p:nvPr/>
        </p:nvSpPr>
        <p:spPr>
          <a:xfrm>
            <a:off x="9399121" y="3119149"/>
            <a:ext cx="114819" cy="114819"/>
          </a:xfrm>
          <a:prstGeom prst="ellipse">
            <a:avLst/>
          </a:prstGeom>
          <a:solidFill>
            <a:srgbClr val="FFFFFF">
              <a:alpha val="40000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grpSp>
        <p:nvGrpSpPr>
          <p:cNvPr id="609" name="Google Shape;86;p18"/>
          <p:cNvGrpSpPr/>
          <p:nvPr/>
        </p:nvGrpSpPr>
        <p:grpSpPr>
          <a:xfrm>
            <a:off x="254259" y="141552"/>
            <a:ext cx="352898" cy="266388"/>
            <a:chOff x="0" y="0"/>
            <a:chExt cx="352896" cy="266386"/>
          </a:xfrm>
        </p:grpSpPr>
        <p:sp>
          <p:nvSpPr>
            <p:cNvPr id="607" name="Google Shape;87;p18"/>
            <p:cNvSpPr/>
            <p:nvPr/>
          </p:nvSpPr>
          <p:spPr>
            <a:xfrm>
              <a:off x="41486" y="-1"/>
              <a:ext cx="246881" cy="246882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08" name="Google Shape;88;p18"/>
            <p:cNvSpPr/>
            <p:nvPr/>
          </p:nvSpPr>
          <p:spPr>
            <a:xfrm rot="20109602">
              <a:off x="4471" y="101594"/>
              <a:ext cx="343954" cy="970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756" y="1982"/>
                  </a:moveTo>
                  <a:cubicBezTo>
                    <a:pt x="20920" y="3990"/>
                    <a:pt x="21600" y="6411"/>
                    <a:pt x="21600" y="9017"/>
                  </a:cubicBezTo>
                  <a:cubicBezTo>
                    <a:pt x="21600" y="12926"/>
                    <a:pt x="20070" y="16419"/>
                    <a:pt x="17670" y="18727"/>
                  </a:cubicBezTo>
                  <a:lnTo>
                    <a:pt x="17657" y="18738"/>
                  </a:lnTo>
                  <a:lnTo>
                    <a:pt x="16838" y="19451"/>
                  </a:lnTo>
                  <a:cubicBezTo>
                    <a:pt x="15115" y="20808"/>
                    <a:pt x="13037" y="21600"/>
                    <a:pt x="10800" y="21600"/>
                  </a:cubicBezTo>
                  <a:cubicBezTo>
                    <a:pt x="8563" y="21600"/>
                    <a:pt x="6485" y="20808"/>
                    <a:pt x="4762" y="19451"/>
                  </a:cubicBezTo>
                  <a:lnTo>
                    <a:pt x="4082" y="18859"/>
                  </a:lnTo>
                  <a:lnTo>
                    <a:pt x="4082" y="18859"/>
                  </a:lnTo>
                  <a:lnTo>
                    <a:pt x="3930" y="18727"/>
                  </a:lnTo>
                  <a:cubicBezTo>
                    <a:pt x="1530" y="16419"/>
                    <a:pt x="0" y="12926"/>
                    <a:pt x="0" y="9017"/>
                  </a:cubicBezTo>
                  <a:cubicBezTo>
                    <a:pt x="0" y="5543"/>
                    <a:pt x="1209" y="2397"/>
                    <a:pt x="3163" y="120"/>
                  </a:cubicBezTo>
                  <a:lnTo>
                    <a:pt x="3277" y="0"/>
                  </a:lnTo>
                  <a:lnTo>
                    <a:pt x="3174" y="1980"/>
                  </a:lnTo>
                  <a:lnTo>
                    <a:pt x="3151" y="2971"/>
                  </a:lnTo>
                  <a:lnTo>
                    <a:pt x="2980" y="3413"/>
                  </a:lnTo>
                  <a:cubicBezTo>
                    <a:pt x="2741" y="4144"/>
                    <a:pt x="2612" y="4921"/>
                    <a:pt x="2612" y="5727"/>
                  </a:cubicBezTo>
                  <a:cubicBezTo>
                    <a:pt x="2612" y="6533"/>
                    <a:pt x="2741" y="7310"/>
                    <a:pt x="2980" y="8041"/>
                  </a:cubicBezTo>
                  <a:lnTo>
                    <a:pt x="3160" y="8509"/>
                  </a:lnTo>
                  <a:lnTo>
                    <a:pt x="3160" y="8509"/>
                  </a:lnTo>
                  <a:lnTo>
                    <a:pt x="3256" y="8756"/>
                  </a:lnTo>
                  <a:cubicBezTo>
                    <a:pt x="4499" y="11548"/>
                    <a:pt x="7409" y="13508"/>
                    <a:pt x="10800" y="13508"/>
                  </a:cubicBezTo>
                  <a:cubicBezTo>
                    <a:pt x="14191" y="13508"/>
                    <a:pt x="17101" y="11548"/>
                    <a:pt x="18344" y="8756"/>
                  </a:cubicBezTo>
                  <a:lnTo>
                    <a:pt x="18572" y="8166"/>
                  </a:lnTo>
                  <a:lnTo>
                    <a:pt x="18572" y="8166"/>
                  </a:lnTo>
                  <a:lnTo>
                    <a:pt x="18620" y="8041"/>
                  </a:lnTo>
                  <a:cubicBezTo>
                    <a:pt x="18859" y="7310"/>
                    <a:pt x="18988" y="6533"/>
                    <a:pt x="18988" y="5727"/>
                  </a:cubicBezTo>
                  <a:cubicBezTo>
                    <a:pt x="18988" y="4921"/>
                    <a:pt x="18859" y="4144"/>
                    <a:pt x="18620" y="3413"/>
                  </a:cubicBezTo>
                  <a:lnTo>
                    <a:pt x="18581" y="3314"/>
                  </a:lnTo>
                  <a:lnTo>
                    <a:pt x="18515" y="1219"/>
                  </a:lnTo>
                  <a:lnTo>
                    <a:pt x="18450" y="137"/>
                  </a:lnTo>
                  <a:lnTo>
                    <a:pt x="19134" y="1014"/>
                  </a:lnTo>
                  <a:cubicBezTo>
                    <a:pt x="19354" y="1324"/>
                    <a:pt x="19561" y="1647"/>
                    <a:pt x="19756" y="1982"/>
                  </a:cubicBez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615" name="Google Shape;89;p18"/>
          <p:cNvGrpSpPr/>
          <p:nvPr/>
        </p:nvGrpSpPr>
        <p:grpSpPr>
          <a:xfrm>
            <a:off x="5913898" y="142211"/>
            <a:ext cx="6292889" cy="256501"/>
            <a:chOff x="0" y="0"/>
            <a:chExt cx="6292888" cy="256499"/>
          </a:xfrm>
        </p:grpSpPr>
        <p:sp>
          <p:nvSpPr>
            <p:cNvPr id="610" name="Google Shape;90;p18"/>
            <p:cNvSpPr txBox="1"/>
            <p:nvPr/>
          </p:nvSpPr>
          <p:spPr>
            <a:xfrm>
              <a:off x="0" y="0"/>
              <a:ext cx="1330924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D8D8D8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Home</a:t>
              </a:r>
            </a:p>
          </p:txBody>
        </p:sp>
        <p:sp>
          <p:nvSpPr>
            <p:cNvPr id="611" name="Google Shape;91;p18"/>
            <p:cNvSpPr txBox="1"/>
            <p:nvPr/>
          </p:nvSpPr>
          <p:spPr>
            <a:xfrm>
              <a:off x="1132101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Product</a:t>
              </a:r>
            </a:p>
          </p:txBody>
        </p:sp>
        <p:sp>
          <p:nvSpPr>
            <p:cNvPr id="612" name="Google Shape;92;p18"/>
            <p:cNvSpPr txBox="1"/>
            <p:nvPr/>
          </p:nvSpPr>
          <p:spPr>
            <a:xfrm>
              <a:off x="2413747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Services</a:t>
              </a:r>
            </a:p>
          </p:txBody>
        </p:sp>
        <p:sp>
          <p:nvSpPr>
            <p:cNvPr id="613" name="Google Shape;93;p18"/>
            <p:cNvSpPr txBox="1"/>
            <p:nvPr/>
          </p:nvSpPr>
          <p:spPr>
            <a:xfrm>
              <a:off x="3820604" y="0"/>
              <a:ext cx="1330924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About</a:t>
              </a:r>
            </a:p>
          </p:txBody>
        </p:sp>
        <p:sp>
          <p:nvSpPr>
            <p:cNvPr id="614" name="Google Shape;94;p18"/>
            <p:cNvSpPr txBox="1"/>
            <p:nvPr/>
          </p:nvSpPr>
          <p:spPr>
            <a:xfrm>
              <a:off x="4961964" y="0"/>
              <a:ext cx="1330925" cy="2565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defRPr sz="11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t>Contact</a:t>
              </a:r>
            </a:p>
          </p:txBody>
        </p:sp>
      </p:grpSp>
      <p:pic>
        <p:nvPicPr>
          <p:cNvPr id="616" name="sp17.pngGoogle Shape;178;p35" descr="sp17.pngGoogle Shape;178;p3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673" y="3378100"/>
            <a:ext cx="11590398" cy="79412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17" name="Google Shape;179;p35" descr="Google Shape;179;p35"/>
          <p:cNvPicPr>
            <a:picLocks noChangeAspect="1"/>
          </p:cNvPicPr>
          <p:nvPr/>
        </p:nvPicPr>
        <p:blipFill>
          <a:blip r:embed="rId4"/>
          <a:srcRect l="36760" r="36759"/>
          <a:stretch>
            <a:fillRect/>
          </a:stretch>
        </p:blipFill>
        <p:spPr>
          <a:xfrm>
            <a:off x="827088" y="1103312"/>
            <a:ext cx="4689476" cy="996156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04" y="0"/>
                </a:moveTo>
                <a:cubicBezTo>
                  <a:pt x="1389" y="0"/>
                  <a:pt x="0" y="655"/>
                  <a:pt x="0" y="1462"/>
                </a:cubicBezTo>
                <a:lnTo>
                  <a:pt x="0" y="20138"/>
                </a:lnTo>
                <a:cubicBezTo>
                  <a:pt x="0" y="20945"/>
                  <a:pt x="1389" y="21600"/>
                  <a:pt x="3104" y="21600"/>
                </a:cubicBezTo>
                <a:lnTo>
                  <a:pt x="18496" y="21600"/>
                </a:lnTo>
                <a:cubicBezTo>
                  <a:pt x="20211" y="21600"/>
                  <a:pt x="21600" y="20945"/>
                  <a:pt x="21600" y="20138"/>
                </a:cubicBezTo>
                <a:lnTo>
                  <a:pt x="21600" y="1462"/>
                </a:lnTo>
                <a:cubicBezTo>
                  <a:pt x="21600" y="655"/>
                  <a:pt x="20211" y="0"/>
                  <a:pt x="18496" y="0"/>
                </a:cubicBezTo>
                <a:lnTo>
                  <a:pt x="3104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618" name="Slide Numb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5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5" name="Image" descr="Image"/>
          <p:cNvPicPr>
            <a:picLocks noChangeAspect="1"/>
          </p:cNvPicPr>
          <p:nvPr userDrawn="1"/>
        </p:nvPicPr>
        <p:blipFill>
          <a:blip r:embed="rId2">
            <a:alphaModFix amt="27000"/>
          </a:blip>
          <a:srcRect l="214" t="1313" r="-214" b="634"/>
          <a:stretch>
            <a:fillRect/>
          </a:stretch>
        </p:blipFill>
        <p:spPr>
          <a:xfrm>
            <a:off x="0" y="0"/>
            <a:ext cx="12218126" cy="6840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27" name="Google Shape;57;p18" descr="Google Shape;57;p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48" y="144733"/>
            <a:ext cx="225790" cy="225790"/>
          </a:xfrm>
          <a:prstGeom prst="rect">
            <a:avLst/>
          </a:prstGeom>
          <a:ln w="12700">
            <a:miter lim="400000"/>
          </a:ln>
        </p:spPr>
      </p:pic>
      <p:pic>
        <p:nvPicPr>
          <p:cNvPr id="3" name="Image" descr="Image">
            <a:extLst>
              <a:ext uri="{FF2B5EF4-FFF2-40B4-BE49-F238E27FC236}">
                <a16:creationId xmlns:a16="http://schemas.microsoft.com/office/drawing/2014/main" id="{D4CA911C-913A-C2A7-D38C-31FCB0CEE49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 l="-16340" t="14647" r="16340" b="-13335"/>
          <a:stretch>
            <a:fillRect/>
          </a:stretch>
        </p:blipFill>
        <p:spPr>
          <a:xfrm>
            <a:off x="5325964" y="-27010"/>
            <a:ext cx="6898331" cy="6768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4" name="Image" descr="Image">
            <a:extLst>
              <a:ext uri="{FF2B5EF4-FFF2-40B4-BE49-F238E27FC236}">
                <a16:creationId xmlns:a16="http://schemas.microsoft.com/office/drawing/2014/main" id="{1D592BA3-20FB-9236-D0F3-875AFDEEB87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>
  <p:cSld name="36_Custom Layout">
    <p:bg>
      <p:bgPr>
        <a:solidFill>
          <a:srgbClr val="0C0C0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" descr="Image">
            <a:extLst>
              <a:ext uri="{FF2B5EF4-FFF2-40B4-BE49-F238E27FC236}">
                <a16:creationId xmlns:a16="http://schemas.microsoft.com/office/drawing/2014/main" id="{379EFE25-2A62-AB8F-09A5-783DCDA0D8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53774"/>
          </a:blip>
          <a:srcRect l="9287" t="82769" r="22776" b="-1666"/>
          <a:stretch>
            <a:fillRect/>
          </a:stretch>
        </p:blipFill>
        <p:spPr>
          <a:xfrm>
            <a:off x="2850777" y="0"/>
            <a:ext cx="5184000" cy="1296000"/>
          </a:xfrm>
          <a:prstGeom prst="rect">
            <a:avLst/>
          </a:prstGeom>
          <a:ln w="12700">
            <a:miter lim="400000"/>
          </a:ln>
        </p:spPr>
      </p:pic>
      <p:pic>
        <p:nvPicPr>
          <p:cNvPr id="6" name="Image" descr="Image">
            <a:extLst>
              <a:ext uri="{FF2B5EF4-FFF2-40B4-BE49-F238E27FC236}">
                <a16:creationId xmlns:a16="http://schemas.microsoft.com/office/drawing/2014/main" id="{7B61C93B-898F-2F39-FA6F-365D205237C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805347" y="556468"/>
            <a:ext cx="1368104" cy="275839"/>
          </a:xfrm>
          <a:prstGeom prst="rect">
            <a:avLst/>
          </a:prstGeom>
          <a:ln w="12700">
            <a:miter lim="400000"/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FBAEF44-6086-F59A-B69C-BF141B3FE5A6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36141" y="42538"/>
            <a:ext cx="7655859" cy="6768223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8D8D8">
            <a:alpha val="549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;p2" descr="Google Shape;9;p2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2700">
            <a:miter lim="400000"/>
          </a:ln>
        </p:spPr>
      </p:pic>
      <p:sp>
        <p:nvSpPr>
          <p:cNvPr id="3" name="Title Text"/>
          <p:cNvSpPr txBox="1">
            <a:spLocks noGrp="1"/>
          </p:cNvSpPr>
          <p:nvPr>
            <p:ph type="title"/>
          </p:nvPr>
        </p:nvSpPr>
        <p:spPr>
          <a:xfrm>
            <a:off x="609600" y="92074"/>
            <a:ext cx="10972800" cy="150812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 anchor="ctr"/>
          <a:lstStyle/>
          <a:p>
            <a:r>
              <a:t>Title Text</a:t>
            </a:r>
          </a:p>
        </p:txBody>
      </p:sp>
      <p:sp>
        <p:nvSpPr>
          <p:cNvPr id="4" name="Body Level One…"/>
          <p:cNvSpPr txBox="1">
            <a:spLocks noGrp="1"/>
          </p:cNvSpPr>
          <p:nvPr>
            <p:ph type="body" idx="1"/>
          </p:nvPr>
        </p:nvSpPr>
        <p:spPr>
          <a:xfrm>
            <a:off x="609600" y="1600200"/>
            <a:ext cx="10972800" cy="52578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719" rIns="45719"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" name="Slide Number"/>
          <p:cNvSpPr txBox="1">
            <a:spLocks noGrp="1"/>
          </p:cNvSpPr>
          <p:nvPr>
            <p:ph type="sldNum" sz="quarter" idx="2"/>
          </p:nvPr>
        </p:nvSpPr>
        <p:spPr>
          <a:xfrm>
            <a:off x="5892800" y="6172200"/>
            <a:ext cx="2844800" cy="36830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/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transition spd="med"/>
  <p:txStyles>
    <p:title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titleStyle>
    <p:bodyStyle>
      <a:lvl1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l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Arial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1pPr>
      <a:lvl2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2pPr>
      <a:lvl3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3pPr>
      <a:lvl4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4pPr>
      <a:lvl5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5pPr>
      <a:lvl6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6pPr>
      <a:lvl7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7pPr>
      <a:lvl8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8pPr>
      <a:lvl9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7" name="Google Shape;191;p38"/>
          <p:cNvSpPr txBox="1"/>
          <p:nvPr/>
        </p:nvSpPr>
        <p:spPr>
          <a:xfrm>
            <a:off x="741049" y="2967356"/>
            <a:ext cx="9909022" cy="110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75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6600" b="1" spc="-300" dirty="0">
                <a:latin typeface="Segoe UI" panose="020B0502040204020203" pitchFamily="34" charset="0"/>
                <a:cs typeface="Segoe UI" panose="020B0502040204020203" pitchFamily="34" charset="0"/>
              </a:rPr>
              <a:t>Título da Apresentação</a:t>
            </a:r>
            <a:endParaRPr sz="6600" b="1" spc="-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48" name="Google Shape;192;p38"/>
          <p:cNvSpPr txBox="1"/>
          <p:nvPr/>
        </p:nvSpPr>
        <p:spPr>
          <a:xfrm>
            <a:off x="741049" y="4232790"/>
            <a:ext cx="6080884" cy="396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2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dirty="0">
                <a:latin typeface="Segoe UI" panose="020B0502040204020203" pitchFamily="34" charset="0"/>
                <a:cs typeface="Segoe UI" panose="020B0502040204020203" pitchFamily="34" charset="0"/>
              </a:rPr>
              <a:t>Subtítulo da Apresentação</a:t>
            </a:r>
            <a:endParaRPr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653" name="Google Shape;210;p39"/>
          <p:cNvGrpSpPr/>
          <p:nvPr/>
        </p:nvGrpSpPr>
        <p:grpSpPr>
          <a:xfrm>
            <a:off x="741049" y="5782838"/>
            <a:ext cx="1130315" cy="306661"/>
            <a:chOff x="0" y="0"/>
            <a:chExt cx="1130313" cy="306659"/>
          </a:xfrm>
        </p:grpSpPr>
        <p:sp>
          <p:nvSpPr>
            <p:cNvPr id="650" name="Google Shape;211;p39"/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51" name="Google Shape;212;p39"/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52" name="Google Shape;213;p39"/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202;p39"/>
          <p:cNvSpPr txBox="1"/>
          <p:nvPr/>
        </p:nvSpPr>
        <p:spPr>
          <a:xfrm>
            <a:off x="6679608" y="1780861"/>
            <a:ext cx="4516747" cy="1446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Uma breve introdução</a:t>
            </a:r>
            <a:endParaRPr sz="4400" b="1" spc="-1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56" name="Google Shape;203;p39"/>
          <p:cNvSpPr txBox="1"/>
          <p:nvPr/>
        </p:nvSpPr>
        <p:spPr>
          <a:xfrm>
            <a:off x="6715466" y="3651346"/>
            <a:ext cx="4699627" cy="905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 pulvinar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ultricies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lectus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659" name="Google Shape;204;p39"/>
          <p:cNvGrpSpPr/>
          <p:nvPr/>
        </p:nvGrpSpPr>
        <p:grpSpPr>
          <a:xfrm>
            <a:off x="6759387" y="5195323"/>
            <a:ext cx="1635762" cy="397282"/>
            <a:chOff x="0" y="0"/>
            <a:chExt cx="1635761" cy="397281"/>
          </a:xfrm>
        </p:grpSpPr>
        <p:sp>
          <p:nvSpPr>
            <p:cNvPr id="657" name="Google Shape;205;p39"/>
            <p:cNvSpPr/>
            <p:nvPr/>
          </p:nvSpPr>
          <p:spPr>
            <a:xfrm>
              <a:off x="0" y="0"/>
              <a:ext cx="1635761" cy="397281"/>
            </a:xfrm>
            <a:prstGeom prst="roundRect">
              <a:avLst>
                <a:gd name="adj" fmla="val 20964"/>
              </a:avLst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58" name="Google Shape;206;p39"/>
            <p:cNvSpPr/>
            <p:nvPr/>
          </p:nvSpPr>
          <p:spPr>
            <a:xfrm>
              <a:off x="390558" y="70533"/>
              <a:ext cx="854644" cy="261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defRPr sz="1100">
                  <a:latin typeface="Open Sauce One Regular"/>
                  <a:ea typeface="Open Sauce One Regular"/>
                  <a:cs typeface="Open Sauce One Regular"/>
                  <a:sym typeface="Open Sauce One Regular"/>
                </a:defRPr>
              </a:lvl1pPr>
            </a:lstStyle>
            <a:p>
              <a:r>
                <a:rPr lang="en-US" dirty="0">
                  <a:latin typeface="Inter" panose="02000503000000020004" pitchFamily="2" charset="0"/>
                  <a:ea typeface="Inter" panose="02000503000000020004" pitchFamily="2" charset="0"/>
                </a:rPr>
                <a:t>VEJA MAIS</a:t>
              </a:r>
            </a:p>
          </p:txBody>
        </p:sp>
      </p:grpSp>
      <p:grpSp>
        <p:nvGrpSpPr>
          <p:cNvPr id="666" name="Google Shape;210;p39"/>
          <p:cNvGrpSpPr/>
          <p:nvPr/>
        </p:nvGrpSpPr>
        <p:grpSpPr>
          <a:xfrm>
            <a:off x="6705600" y="1172205"/>
            <a:ext cx="1130314" cy="306661"/>
            <a:chOff x="0" y="0"/>
            <a:chExt cx="1130313" cy="306659"/>
          </a:xfrm>
        </p:grpSpPr>
        <p:sp>
          <p:nvSpPr>
            <p:cNvPr id="663" name="Google Shape;211;p39"/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64" name="Google Shape;212;p39"/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65" name="Google Shape;213;p39"/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pic>
        <p:nvPicPr>
          <p:cNvPr id="667" name="Google Shape;214;p3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579" b="8579"/>
          <a:stretch/>
        </p:blipFill>
        <p:spPr>
          <a:xfrm>
            <a:off x="877888" y="1172204"/>
            <a:ext cx="4592950" cy="49417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289" y="0"/>
                </a:moveTo>
                <a:cubicBezTo>
                  <a:pt x="1025" y="0"/>
                  <a:pt x="0" y="951"/>
                  <a:pt x="0" y="2126"/>
                </a:cubicBezTo>
                <a:lnTo>
                  <a:pt x="0" y="19474"/>
                </a:lnTo>
                <a:cubicBezTo>
                  <a:pt x="0" y="20649"/>
                  <a:pt x="1025" y="21600"/>
                  <a:pt x="2289" y="21600"/>
                </a:cubicBezTo>
                <a:lnTo>
                  <a:pt x="19311" y="21600"/>
                </a:lnTo>
                <a:cubicBezTo>
                  <a:pt x="20575" y="21600"/>
                  <a:pt x="21600" y="20649"/>
                  <a:pt x="21600" y="19474"/>
                </a:cubicBezTo>
                <a:lnTo>
                  <a:pt x="21600" y="2126"/>
                </a:lnTo>
                <a:cubicBezTo>
                  <a:pt x="21600" y="951"/>
                  <a:pt x="20575" y="0"/>
                  <a:pt x="19311" y="0"/>
                </a:cubicBezTo>
                <a:lnTo>
                  <a:pt x="2289" y="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5" name="Google Shape;204;p39">
            <a:extLst>
              <a:ext uri="{FF2B5EF4-FFF2-40B4-BE49-F238E27FC236}">
                <a16:creationId xmlns:a16="http://schemas.microsoft.com/office/drawing/2014/main" id="{A8E1EFC3-2BD4-F1F9-414B-EFC94D8E2CC2}"/>
              </a:ext>
            </a:extLst>
          </p:cNvPr>
          <p:cNvGrpSpPr/>
          <p:nvPr/>
        </p:nvGrpSpPr>
        <p:grpSpPr>
          <a:xfrm>
            <a:off x="8966900" y="5195323"/>
            <a:ext cx="1635762" cy="397282"/>
            <a:chOff x="0" y="0"/>
            <a:chExt cx="1635761" cy="397281"/>
          </a:xfrm>
        </p:grpSpPr>
        <p:sp>
          <p:nvSpPr>
            <p:cNvPr id="6" name="Google Shape;205;p39">
              <a:extLst>
                <a:ext uri="{FF2B5EF4-FFF2-40B4-BE49-F238E27FC236}">
                  <a16:creationId xmlns:a16="http://schemas.microsoft.com/office/drawing/2014/main" id="{776EF3D9-9F6B-1D78-86E3-D6F50A4B0EF6}"/>
                </a:ext>
              </a:extLst>
            </p:cNvPr>
            <p:cNvSpPr/>
            <p:nvPr/>
          </p:nvSpPr>
          <p:spPr>
            <a:xfrm>
              <a:off x="0" y="0"/>
              <a:ext cx="1635761" cy="397281"/>
            </a:xfrm>
            <a:prstGeom prst="roundRect">
              <a:avLst>
                <a:gd name="adj" fmla="val 20964"/>
              </a:avLst>
            </a:prstGeom>
            <a:solidFill>
              <a:srgbClr val="A1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" name="Google Shape;206;p39">
              <a:extLst>
                <a:ext uri="{FF2B5EF4-FFF2-40B4-BE49-F238E27FC236}">
                  <a16:creationId xmlns:a16="http://schemas.microsoft.com/office/drawing/2014/main" id="{E244F0A1-1581-8D50-BC45-6FC32140B791}"/>
                </a:ext>
              </a:extLst>
            </p:cNvPr>
            <p:cNvSpPr/>
            <p:nvPr/>
          </p:nvSpPr>
          <p:spPr>
            <a:xfrm>
              <a:off x="390558" y="70533"/>
              <a:ext cx="854644" cy="261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defRPr sz="1100">
                  <a:latin typeface="Open Sauce One Regular"/>
                  <a:ea typeface="Open Sauce One Regular"/>
                  <a:cs typeface="Open Sauce One Regular"/>
                  <a:sym typeface="Open Sauce One Regular"/>
                </a:defRPr>
              </a:lvl1pPr>
            </a:lstStyle>
            <a:p>
              <a:r>
                <a:rPr lang="en-US" dirty="0">
                  <a:solidFill>
                    <a:srgbClr val="FFFFFF"/>
                  </a:solidFill>
                  <a:latin typeface="Inter" panose="02000503000000020004" pitchFamily="2" charset="0"/>
                  <a:ea typeface="Inter" panose="02000503000000020004" pitchFamily="2" charset="0"/>
                </a:rPr>
                <a:t>ENTENDA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219;p40"/>
          <p:cNvSpPr txBox="1"/>
          <p:nvPr/>
        </p:nvSpPr>
        <p:spPr>
          <a:xfrm>
            <a:off x="741050" y="1526111"/>
            <a:ext cx="4844408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Título da Seção</a:t>
            </a:r>
            <a:endParaRPr sz="4400" b="1" spc="-1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671" name="Google Shape;220;p40"/>
          <p:cNvSpPr txBox="1"/>
          <p:nvPr/>
        </p:nvSpPr>
        <p:spPr>
          <a:xfrm>
            <a:off x="741050" y="2477297"/>
            <a:ext cx="4844408" cy="905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elit.quis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</a:t>
            </a:r>
          </a:p>
        </p:txBody>
      </p:sp>
      <p:sp>
        <p:nvSpPr>
          <p:cNvPr id="672" name="Google Shape;221;p40"/>
          <p:cNvSpPr/>
          <p:nvPr/>
        </p:nvSpPr>
        <p:spPr>
          <a:xfrm>
            <a:off x="695323" y="3846460"/>
            <a:ext cx="4935856" cy="762001"/>
          </a:xfrm>
          <a:prstGeom prst="roundRect">
            <a:avLst>
              <a:gd name="adj" fmla="val 19122"/>
            </a:avLst>
          </a:prstGeom>
          <a:solidFill>
            <a:srgbClr val="00FF9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73" name="Google Shape;222;p40"/>
          <p:cNvSpPr/>
          <p:nvPr/>
        </p:nvSpPr>
        <p:spPr>
          <a:xfrm>
            <a:off x="695323" y="4950888"/>
            <a:ext cx="4935856" cy="762001"/>
          </a:xfrm>
          <a:prstGeom prst="roundRect">
            <a:avLst>
              <a:gd name="adj" fmla="val 19122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75" name="Google Shape;224;p40"/>
          <p:cNvSpPr/>
          <p:nvPr/>
        </p:nvSpPr>
        <p:spPr>
          <a:xfrm>
            <a:off x="1081709" y="4031606"/>
            <a:ext cx="297243" cy="39398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91" extrusionOk="0">
                <a:moveTo>
                  <a:pt x="21112" y="5358"/>
                </a:moveTo>
                <a:cubicBezTo>
                  <a:pt x="7078" y="247"/>
                  <a:pt x="7078" y="247"/>
                  <a:pt x="7078" y="247"/>
                </a:cubicBezTo>
                <a:cubicBezTo>
                  <a:pt x="5431" y="-509"/>
                  <a:pt x="1647" y="602"/>
                  <a:pt x="549" y="1847"/>
                </a:cubicBezTo>
                <a:cubicBezTo>
                  <a:pt x="0" y="2602"/>
                  <a:pt x="0" y="3002"/>
                  <a:pt x="0" y="3002"/>
                </a:cubicBezTo>
                <a:cubicBezTo>
                  <a:pt x="549" y="14824"/>
                  <a:pt x="549" y="14824"/>
                  <a:pt x="549" y="14824"/>
                </a:cubicBezTo>
                <a:cubicBezTo>
                  <a:pt x="549" y="14824"/>
                  <a:pt x="1098" y="15224"/>
                  <a:pt x="1098" y="15624"/>
                </a:cubicBezTo>
                <a:cubicBezTo>
                  <a:pt x="2197" y="15624"/>
                  <a:pt x="13546" y="21091"/>
                  <a:pt x="13546" y="21091"/>
                </a:cubicBezTo>
                <a:cubicBezTo>
                  <a:pt x="14095" y="21091"/>
                  <a:pt x="14095" y="21091"/>
                  <a:pt x="14095" y="21091"/>
                </a:cubicBezTo>
                <a:cubicBezTo>
                  <a:pt x="14644" y="21091"/>
                  <a:pt x="14644" y="21091"/>
                  <a:pt x="14644" y="21091"/>
                </a:cubicBezTo>
                <a:cubicBezTo>
                  <a:pt x="15132" y="21091"/>
                  <a:pt x="15132" y="20735"/>
                  <a:pt x="15132" y="20735"/>
                </a:cubicBezTo>
                <a:cubicBezTo>
                  <a:pt x="15132" y="8513"/>
                  <a:pt x="15132" y="8513"/>
                  <a:pt x="15132" y="8513"/>
                </a:cubicBezTo>
                <a:cubicBezTo>
                  <a:pt x="15132" y="8113"/>
                  <a:pt x="15132" y="8113"/>
                  <a:pt x="14644" y="7713"/>
                </a:cubicBezTo>
                <a:cubicBezTo>
                  <a:pt x="2685" y="2602"/>
                  <a:pt x="2685" y="2602"/>
                  <a:pt x="2685" y="2602"/>
                </a:cubicBezTo>
                <a:cubicBezTo>
                  <a:pt x="2685" y="2602"/>
                  <a:pt x="3234" y="2202"/>
                  <a:pt x="4332" y="1847"/>
                </a:cubicBezTo>
                <a:cubicBezTo>
                  <a:pt x="5431" y="1447"/>
                  <a:pt x="5919" y="1447"/>
                  <a:pt x="6529" y="1447"/>
                </a:cubicBezTo>
                <a:cubicBezTo>
                  <a:pt x="6529" y="1447"/>
                  <a:pt x="17878" y="6158"/>
                  <a:pt x="18366" y="6158"/>
                </a:cubicBezTo>
                <a:cubicBezTo>
                  <a:pt x="18915" y="6558"/>
                  <a:pt x="18915" y="6558"/>
                  <a:pt x="18915" y="6558"/>
                </a:cubicBezTo>
                <a:cubicBezTo>
                  <a:pt x="18915" y="6958"/>
                  <a:pt x="18915" y="18380"/>
                  <a:pt x="18915" y="18380"/>
                </a:cubicBezTo>
                <a:cubicBezTo>
                  <a:pt x="18915" y="18735"/>
                  <a:pt x="19464" y="19135"/>
                  <a:pt x="20014" y="19135"/>
                </a:cubicBezTo>
                <a:cubicBezTo>
                  <a:pt x="20563" y="19135"/>
                  <a:pt x="21600" y="18735"/>
                  <a:pt x="21600" y="18380"/>
                </a:cubicBezTo>
                <a:cubicBezTo>
                  <a:pt x="21600" y="5758"/>
                  <a:pt x="21600" y="5758"/>
                  <a:pt x="21600" y="5758"/>
                </a:cubicBezTo>
                <a:lnTo>
                  <a:pt x="21112" y="5358"/>
                </a:lnTo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76" name="Google Shape;225;p40"/>
          <p:cNvSpPr/>
          <p:nvPr/>
        </p:nvSpPr>
        <p:spPr>
          <a:xfrm>
            <a:off x="1031536" y="5132675"/>
            <a:ext cx="398429" cy="39842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09" y="21600"/>
                  <a:pt x="0" y="16791"/>
                  <a:pt x="0" y="10800"/>
                </a:cubicBezTo>
                <a:cubicBezTo>
                  <a:pt x="0" y="4809"/>
                  <a:pt x="4809" y="0"/>
                  <a:pt x="10800" y="0"/>
                </a:cubicBezTo>
                <a:cubicBezTo>
                  <a:pt x="16791" y="0"/>
                  <a:pt x="21600" y="4809"/>
                  <a:pt x="21600" y="10800"/>
                </a:cubicBezTo>
                <a:cubicBezTo>
                  <a:pt x="21600" y="16791"/>
                  <a:pt x="16791" y="21600"/>
                  <a:pt x="10800" y="21600"/>
                </a:cubicBezTo>
                <a:moveTo>
                  <a:pt x="10800" y="2025"/>
                </a:moveTo>
                <a:cubicBezTo>
                  <a:pt x="5991" y="2025"/>
                  <a:pt x="2025" y="5991"/>
                  <a:pt x="2025" y="10800"/>
                </a:cubicBezTo>
                <a:cubicBezTo>
                  <a:pt x="2025" y="15609"/>
                  <a:pt x="5991" y="19575"/>
                  <a:pt x="10800" y="19575"/>
                </a:cubicBezTo>
                <a:cubicBezTo>
                  <a:pt x="15609" y="19575"/>
                  <a:pt x="19575" y="15609"/>
                  <a:pt x="19575" y="10800"/>
                </a:cubicBezTo>
                <a:cubicBezTo>
                  <a:pt x="19575" y="5991"/>
                  <a:pt x="15609" y="2025"/>
                  <a:pt x="10800" y="2025"/>
                </a:cubicBezTo>
                <a:moveTo>
                  <a:pt x="10800" y="17212"/>
                </a:moveTo>
                <a:cubicBezTo>
                  <a:pt x="7256" y="17212"/>
                  <a:pt x="4388" y="14344"/>
                  <a:pt x="4388" y="10800"/>
                </a:cubicBezTo>
                <a:cubicBezTo>
                  <a:pt x="4388" y="7256"/>
                  <a:pt x="7256" y="4388"/>
                  <a:pt x="10800" y="4388"/>
                </a:cubicBezTo>
                <a:cubicBezTo>
                  <a:pt x="14344" y="4388"/>
                  <a:pt x="17212" y="7256"/>
                  <a:pt x="17212" y="10800"/>
                </a:cubicBezTo>
                <a:cubicBezTo>
                  <a:pt x="17212" y="14344"/>
                  <a:pt x="14344" y="17212"/>
                  <a:pt x="10800" y="17212"/>
                </a:cubicBezTo>
                <a:moveTo>
                  <a:pt x="10800" y="6413"/>
                </a:moveTo>
                <a:cubicBezTo>
                  <a:pt x="8353" y="6413"/>
                  <a:pt x="6413" y="8353"/>
                  <a:pt x="6413" y="10800"/>
                </a:cubicBezTo>
                <a:cubicBezTo>
                  <a:pt x="6413" y="13247"/>
                  <a:pt x="8353" y="15187"/>
                  <a:pt x="10800" y="15187"/>
                </a:cubicBezTo>
                <a:cubicBezTo>
                  <a:pt x="13247" y="15187"/>
                  <a:pt x="15187" y="13247"/>
                  <a:pt x="15187" y="10800"/>
                </a:cubicBezTo>
                <a:cubicBezTo>
                  <a:pt x="15187" y="8353"/>
                  <a:pt x="13247" y="6413"/>
                  <a:pt x="10800" y="6413"/>
                </a:cubicBezTo>
                <a:moveTo>
                  <a:pt x="10800" y="12825"/>
                </a:moveTo>
                <a:cubicBezTo>
                  <a:pt x="9703" y="12825"/>
                  <a:pt x="8775" y="11897"/>
                  <a:pt x="8775" y="10800"/>
                </a:cubicBezTo>
                <a:cubicBezTo>
                  <a:pt x="8775" y="9703"/>
                  <a:pt x="9703" y="8775"/>
                  <a:pt x="10800" y="8775"/>
                </a:cubicBezTo>
                <a:cubicBezTo>
                  <a:pt x="11897" y="8775"/>
                  <a:pt x="12825" y="9703"/>
                  <a:pt x="12825" y="10800"/>
                </a:cubicBezTo>
                <a:cubicBezTo>
                  <a:pt x="12825" y="11897"/>
                  <a:pt x="11897" y="12825"/>
                  <a:pt x="10800" y="1282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77" name="Google Shape;226;p40"/>
          <p:cNvSpPr txBox="1"/>
          <p:nvPr/>
        </p:nvSpPr>
        <p:spPr>
          <a:xfrm>
            <a:off x="1855190" y="4072649"/>
            <a:ext cx="3387846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CONECTIVIDADE GLOBAL</a:t>
            </a:r>
          </a:p>
        </p:txBody>
      </p:sp>
      <p:sp>
        <p:nvSpPr>
          <p:cNvPr id="678" name="Google Shape;227;p40"/>
          <p:cNvSpPr txBox="1"/>
          <p:nvPr/>
        </p:nvSpPr>
        <p:spPr>
          <a:xfrm>
            <a:off x="1855190" y="5162612"/>
            <a:ext cx="3387846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</a:rPr>
              <a:t>INOVAÇÃO TECNOLÓGICA</a:t>
            </a:r>
            <a:endParaRPr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684" name="Google Shape;233;p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2" r="31052"/>
          <a:stretch/>
        </p:blipFill>
        <p:spPr>
          <a:xfrm>
            <a:off x="6561138" y="1080000"/>
            <a:ext cx="1523026" cy="522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6" y="0"/>
                </a:moveTo>
                <a:cubicBezTo>
                  <a:pt x="1641" y="0"/>
                  <a:pt x="0" y="478"/>
                  <a:pt x="0" y="1068"/>
                </a:cubicBezTo>
                <a:lnTo>
                  <a:pt x="0" y="20532"/>
                </a:lnTo>
                <a:cubicBezTo>
                  <a:pt x="0" y="21122"/>
                  <a:pt x="1641" y="21600"/>
                  <a:pt x="3666" y="21600"/>
                </a:cubicBezTo>
                <a:lnTo>
                  <a:pt x="17934" y="21600"/>
                </a:lnTo>
                <a:cubicBezTo>
                  <a:pt x="19959" y="21600"/>
                  <a:pt x="21600" y="21122"/>
                  <a:pt x="21600" y="20532"/>
                </a:cubicBezTo>
                <a:lnTo>
                  <a:pt x="21600" y="1068"/>
                </a:lnTo>
                <a:cubicBezTo>
                  <a:pt x="21600" y="478"/>
                  <a:pt x="19959" y="0"/>
                  <a:pt x="17934" y="0"/>
                </a:cubicBezTo>
                <a:lnTo>
                  <a:pt x="366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685" name="Google Shape;234;p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2" r="31052"/>
          <a:stretch/>
        </p:blipFill>
        <p:spPr>
          <a:xfrm>
            <a:off x="8251825" y="1079360"/>
            <a:ext cx="1523026" cy="522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6" y="0"/>
                </a:moveTo>
                <a:cubicBezTo>
                  <a:pt x="1641" y="0"/>
                  <a:pt x="0" y="478"/>
                  <a:pt x="0" y="1068"/>
                </a:cubicBezTo>
                <a:lnTo>
                  <a:pt x="0" y="20532"/>
                </a:lnTo>
                <a:cubicBezTo>
                  <a:pt x="0" y="21122"/>
                  <a:pt x="1641" y="21600"/>
                  <a:pt x="3666" y="21600"/>
                </a:cubicBezTo>
                <a:lnTo>
                  <a:pt x="17934" y="21600"/>
                </a:lnTo>
                <a:cubicBezTo>
                  <a:pt x="19959" y="21600"/>
                  <a:pt x="21600" y="21122"/>
                  <a:pt x="21600" y="20532"/>
                </a:cubicBezTo>
                <a:lnTo>
                  <a:pt x="21600" y="1068"/>
                </a:lnTo>
                <a:cubicBezTo>
                  <a:pt x="21600" y="478"/>
                  <a:pt x="19959" y="0"/>
                  <a:pt x="17934" y="0"/>
                </a:cubicBezTo>
                <a:lnTo>
                  <a:pt x="3666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686" name="Google Shape;235;p4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052" r="31052"/>
          <a:stretch/>
        </p:blipFill>
        <p:spPr>
          <a:xfrm>
            <a:off x="9944100" y="1079360"/>
            <a:ext cx="1523026" cy="522936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6" y="0"/>
                </a:moveTo>
                <a:cubicBezTo>
                  <a:pt x="1641" y="0"/>
                  <a:pt x="0" y="478"/>
                  <a:pt x="0" y="1068"/>
                </a:cubicBezTo>
                <a:lnTo>
                  <a:pt x="0" y="20532"/>
                </a:lnTo>
                <a:cubicBezTo>
                  <a:pt x="0" y="21122"/>
                  <a:pt x="1641" y="21600"/>
                  <a:pt x="3666" y="21600"/>
                </a:cubicBezTo>
                <a:lnTo>
                  <a:pt x="17934" y="21600"/>
                </a:lnTo>
                <a:cubicBezTo>
                  <a:pt x="19959" y="21600"/>
                  <a:pt x="21600" y="21122"/>
                  <a:pt x="21600" y="20532"/>
                </a:cubicBezTo>
                <a:lnTo>
                  <a:pt x="21600" y="1068"/>
                </a:lnTo>
                <a:cubicBezTo>
                  <a:pt x="21600" y="478"/>
                  <a:pt x="19959" y="0"/>
                  <a:pt x="17934" y="0"/>
                </a:cubicBezTo>
                <a:lnTo>
                  <a:pt x="3666" y="0"/>
                </a:lnTo>
                <a:close/>
              </a:path>
            </a:pathLst>
          </a:cu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240;p41"/>
          <p:cNvSpPr txBox="1"/>
          <p:nvPr/>
        </p:nvSpPr>
        <p:spPr>
          <a:xfrm>
            <a:off x="741047" y="1462540"/>
            <a:ext cx="4727423" cy="1446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Próxima </a:t>
            </a:r>
          </a:p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Geração</a:t>
            </a:r>
          </a:p>
        </p:txBody>
      </p:sp>
      <p:sp>
        <p:nvSpPr>
          <p:cNvPr id="691" name="Google Shape;241;p41"/>
          <p:cNvSpPr txBox="1"/>
          <p:nvPr/>
        </p:nvSpPr>
        <p:spPr>
          <a:xfrm>
            <a:off x="741048" y="3113803"/>
            <a:ext cx="4206757" cy="4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Explorando novas tendências</a:t>
            </a:r>
            <a:endParaRPr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692" name="Google Shape;242;p41"/>
          <p:cNvSpPr txBox="1"/>
          <p:nvPr/>
        </p:nvSpPr>
        <p:spPr>
          <a:xfrm>
            <a:off x="741050" y="3621638"/>
            <a:ext cx="4727419" cy="905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 pulvinar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ultricies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lectus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693" name="Google Shape;243;p41"/>
          <p:cNvSpPr/>
          <p:nvPr/>
        </p:nvSpPr>
        <p:spPr>
          <a:xfrm>
            <a:off x="6086273" y="3783484"/>
            <a:ext cx="2224392" cy="2508202"/>
          </a:xfrm>
          <a:prstGeom prst="roundRect">
            <a:avLst>
              <a:gd name="adj" fmla="val 16977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 dirty="0"/>
          </a:p>
        </p:txBody>
      </p:sp>
      <p:sp>
        <p:nvSpPr>
          <p:cNvPr id="694" name="Google Shape;244;p41"/>
          <p:cNvSpPr/>
          <p:nvPr/>
        </p:nvSpPr>
        <p:spPr>
          <a:xfrm>
            <a:off x="6303216" y="4141591"/>
            <a:ext cx="481424" cy="48142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21600"/>
                </a:moveTo>
                <a:cubicBezTo>
                  <a:pt x="4809" y="21600"/>
                  <a:pt x="0" y="16791"/>
                  <a:pt x="0" y="10800"/>
                </a:cubicBezTo>
                <a:cubicBezTo>
                  <a:pt x="0" y="4809"/>
                  <a:pt x="4809" y="0"/>
                  <a:pt x="10800" y="0"/>
                </a:cubicBezTo>
                <a:cubicBezTo>
                  <a:pt x="16791" y="0"/>
                  <a:pt x="21600" y="4809"/>
                  <a:pt x="21600" y="10800"/>
                </a:cubicBezTo>
                <a:cubicBezTo>
                  <a:pt x="21600" y="16791"/>
                  <a:pt x="16791" y="21600"/>
                  <a:pt x="10800" y="21600"/>
                </a:cubicBezTo>
                <a:moveTo>
                  <a:pt x="10800" y="2025"/>
                </a:moveTo>
                <a:cubicBezTo>
                  <a:pt x="5991" y="2025"/>
                  <a:pt x="2025" y="5991"/>
                  <a:pt x="2025" y="10800"/>
                </a:cubicBezTo>
                <a:cubicBezTo>
                  <a:pt x="2025" y="15609"/>
                  <a:pt x="5991" y="19575"/>
                  <a:pt x="10800" y="19575"/>
                </a:cubicBezTo>
                <a:cubicBezTo>
                  <a:pt x="15609" y="19575"/>
                  <a:pt x="19575" y="15609"/>
                  <a:pt x="19575" y="10800"/>
                </a:cubicBezTo>
                <a:cubicBezTo>
                  <a:pt x="19575" y="5991"/>
                  <a:pt x="15609" y="2025"/>
                  <a:pt x="10800" y="2025"/>
                </a:cubicBezTo>
                <a:moveTo>
                  <a:pt x="10800" y="17213"/>
                </a:moveTo>
                <a:cubicBezTo>
                  <a:pt x="7256" y="17213"/>
                  <a:pt x="4387" y="14344"/>
                  <a:pt x="4387" y="10800"/>
                </a:cubicBezTo>
                <a:cubicBezTo>
                  <a:pt x="4387" y="7256"/>
                  <a:pt x="7256" y="4387"/>
                  <a:pt x="10800" y="4387"/>
                </a:cubicBezTo>
                <a:cubicBezTo>
                  <a:pt x="14344" y="4387"/>
                  <a:pt x="17213" y="7256"/>
                  <a:pt x="17213" y="10800"/>
                </a:cubicBezTo>
                <a:cubicBezTo>
                  <a:pt x="17213" y="14344"/>
                  <a:pt x="14344" y="17213"/>
                  <a:pt x="10800" y="17213"/>
                </a:cubicBezTo>
                <a:moveTo>
                  <a:pt x="10800" y="6412"/>
                </a:moveTo>
                <a:cubicBezTo>
                  <a:pt x="8353" y="6412"/>
                  <a:pt x="6412" y="8353"/>
                  <a:pt x="6412" y="10800"/>
                </a:cubicBezTo>
                <a:cubicBezTo>
                  <a:pt x="6412" y="13247"/>
                  <a:pt x="8353" y="15188"/>
                  <a:pt x="10800" y="15188"/>
                </a:cubicBezTo>
                <a:cubicBezTo>
                  <a:pt x="13247" y="15188"/>
                  <a:pt x="15188" y="13247"/>
                  <a:pt x="15188" y="10800"/>
                </a:cubicBezTo>
                <a:cubicBezTo>
                  <a:pt x="15188" y="8353"/>
                  <a:pt x="13247" y="6412"/>
                  <a:pt x="10800" y="6412"/>
                </a:cubicBezTo>
                <a:moveTo>
                  <a:pt x="10800" y="12825"/>
                </a:moveTo>
                <a:cubicBezTo>
                  <a:pt x="9703" y="12825"/>
                  <a:pt x="8775" y="11897"/>
                  <a:pt x="8775" y="10800"/>
                </a:cubicBezTo>
                <a:cubicBezTo>
                  <a:pt x="8775" y="9703"/>
                  <a:pt x="9703" y="8775"/>
                  <a:pt x="10800" y="8775"/>
                </a:cubicBezTo>
                <a:cubicBezTo>
                  <a:pt x="11897" y="8775"/>
                  <a:pt x="12825" y="9703"/>
                  <a:pt x="12825" y="10800"/>
                </a:cubicBezTo>
                <a:cubicBezTo>
                  <a:pt x="12825" y="11897"/>
                  <a:pt x="11897" y="12825"/>
                  <a:pt x="10800" y="12825"/>
                </a:cubicBez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695" name="Google Shape;245;p41"/>
          <p:cNvSpPr txBox="1"/>
          <p:nvPr/>
        </p:nvSpPr>
        <p:spPr>
          <a:xfrm>
            <a:off x="6240275" y="4770998"/>
            <a:ext cx="1997237" cy="1185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pic>
        <p:nvPicPr>
          <p:cNvPr id="700" name="Google Shape;253;p4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2131" b="32131"/>
          <a:stretch/>
        </p:blipFill>
        <p:spPr>
          <a:xfrm>
            <a:off x="6092824" y="1103312"/>
            <a:ext cx="5403851" cy="250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02" y="0"/>
                </a:moveTo>
                <a:cubicBezTo>
                  <a:pt x="762" y="0"/>
                  <a:pt x="0" y="1642"/>
                  <a:pt x="0" y="3667"/>
                </a:cubicBezTo>
                <a:lnTo>
                  <a:pt x="0" y="17933"/>
                </a:lnTo>
                <a:cubicBezTo>
                  <a:pt x="0" y="19958"/>
                  <a:pt x="762" y="21600"/>
                  <a:pt x="1702" y="21600"/>
                </a:cubicBezTo>
                <a:lnTo>
                  <a:pt x="19898" y="21600"/>
                </a:lnTo>
                <a:cubicBezTo>
                  <a:pt x="20838" y="21600"/>
                  <a:pt x="21600" y="19958"/>
                  <a:pt x="21600" y="17933"/>
                </a:cubicBezTo>
                <a:lnTo>
                  <a:pt x="21600" y="3667"/>
                </a:lnTo>
                <a:cubicBezTo>
                  <a:pt x="21600" y="1642"/>
                  <a:pt x="20838" y="0"/>
                  <a:pt x="19898" y="0"/>
                </a:cubicBezTo>
                <a:lnTo>
                  <a:pt x="1702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01" name="Google Shape;254;p4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1" b="17121"/>
          <a:stretch/>
        </p:blipFill>
        <p:spPr>
          <a:xfrm>
            <a:off x="8559799" y="3800475"/>
            <a:ext cx="2936876" cy="25082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32" y="0"/>
                </a:moveTo>
                <a:cubicBezTo>
                  <a:pt x="1402" y="0"/>
                  <a:pt x="0" y="1642"/>
                  <a:pt x="0" y="3667"/>
                </a:cubicBezTo>
                <a:lnTo>
                  <a:pt x="0" y="17933"/>
                </a:lnTo>
                <a:cubicBezTo>
                  <a:pt x="0" y="19958"/>
                  <a:pt x="1402" y="21600"/>
                  <a:pt x="3132" y="21600"/>
                </a:cubicBezTo>
                <a:lnTo>
                  <a:pt x="18468" y="21600"/>
                </a:lnTo>
                <a:cubicBezTo>
                  <a:pt x="20198" y="21600"/>
                  <a:pt x="21600" y="19958"/>
                  <a:pt x="21600" y="17933"/>
                </a:cubicBezTo>
                <a:lnTo>
                  <a:pt x="21600" y="3667"/>
                </a:lnTo>
                <a:cubicBezTo>
                  <a:pt x="21600" y="1642"/>
                  <a:pt x="20198" y="0"/>
                  <a:pt x="18468" y="0"/>
                </a:cubicBezTo>
                <a:lnTo>
                  <a:pt x="3132" y="0"/>
                </a:lnTo>
                <a:close/>
              </a:path>
            </a:pathLst>
          </a:custGeom>
          <a:ln w="12700">
            <a:miter lim="400000"/>
          </a:ln>
        </p:spPr>
      </p:pic>
      <p:grpSp>
        <p:nvGrpSpPr>
          <p:cNvPr id="5" name="Google Shape;204;p39">
            <a:extLst>
              <a:ext uri="{FF2B5EF4-FFF2-40B4-BE49-F238E27FC236}">
                <a16:creationId xmlns:a16="http://schemas.microsoft.com/office/drawing/2014/main" id="{CE4D9820-A267-03A3-4E1E-19CB9926CB5D}"/>
              </a:ext>
            </a:extLst>
          </p:cNvPr>
          <p:cNvGrpSpPr/>
          <p:nvPr/>
        </p:nvGrpSpPr>
        <p:grpSpPr>
          <a:xfrm>
            <a:off x="787508" y="5035404"/>
            <a:ext cx="1635762" cy="397282"/>
            <a:chOff x="0" y="0"/>
            <a:chExt cx="1635761" cy="397281"/>
          </a:xfrm>
        </p:grpSpPr>
        <p:sp>
          <p:nvSpPr>
            <p:cNvPr id="6" name="Google Shape;205;p39">
              <a:extLst>
                <a:ext uri="{FF2B5EF4-FFF2-40B4-BE49-F238E27FC236}">
                  <a16:creationId xmlns:a16="http://schemas.microsoft.com/office/drawing/2014/main" id="{B208BED6-418A-A627-0289-8E935127CE8D}"/>
                </a:ext>
              </a:extLst>
            </p:cNvPr>
            <p:cNvSpPr/>
            <p:nvPr/>
          </p:nvSpPr>
          <p:spPr>
            <a:xfrm>
              <a:off x="0" y="0"/>
              <a:ext cx="1635761" cy="397281"/>
            </a:xfrm>
            <a:prstGeom prst="roundRect">
              <a:avLst>
                <a:gd name="adj" fmla="val 20964"/>
              </a:avLst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" name="Google Shape;206;p39">
              <a:extLst>
                <a:ext uri="{FF2B5EF4-FFF2-40B4-BE49-F238E27FC236}">
                  <a16:creationId xmlns:a16="http://schemas.microsoft.com/office/drawing/2014/main" id="{87C57BDB-2864-6A90-2183-EC3F6A768B93}"/>
                </a:ext>
              </a:extLst>
            </p:cNvPr>
            <p:cNvSpPr/>
            <p:nvPr/>
          </p:nvSpPr>
          <p:spPr>
            <a:xfrm>
              <a:off x="390558" y="70533"/>
              <a:ext cx="854644" cy="261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defRPr sz="1100">
                  <a:latin typeface="Open Sauce One Regular"/>
                  <a:ea typeface="Open Sauce One Regular"/>
                  <a:cs typeface="Open Sauce One Regular"/>
                  <a:sym typeface="Open Sauce One Regular"/>
                </a:defRPr>
              </a:lvl1pPr>
            </a:lstStyle>
            <a:p>
              <a:r>
                <a:rPr lang="en-US" dirty="0">
                  <a:latin typeface="Inter" panose="02000503000000020004" pitchFamily="2" charset="0"/>
                  <a:ea typeface="Inter" panose="02000503000000020004" pitchFamily="2" charset="0"/>
                </a:rPr>
                <a:t>VEJA MAIS</a:t>
              </a:r>
            </a:p>
          </p:txBody>
        </p:sp>
      </p:grp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260;p42"/>
          <p:cNvSpPr/>
          <p:nvPr/>
        </p:nvSpPr>
        <p:spPr>
          <a:xfrm>
            <a:off x="695325" y="4739640"/>
            <a:ext cx="2695575" cy="1569085"/>
          </a:xfrm>
          <a:prstGeom prst="roundRect">
            <a:avLst>
              <a:gd name="adj" fmla="val 20376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709" name="Google Shape;261;p42"/>
          <p:cNvSpPr txBox="1"/>
          <p:nvPr/>
        </p:nvSpPr>
        <p:spPr>
          <a:xfrm>
            <a:off x="7132324" y="4927645"/>
            <a:ext cx="1493512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sz="4400" dirty="0">
                <a:latin typeface="Segoe UI" panose="020B0502040204020203" pitchFamily="34" charset="0"/>
                <a:cs typeface="Segoe UI" panose="020B0502040204020203" pitchFamily="34" charset="0"/>
              </a:rPr>
              <a:t>+54</a:t>
            </a:r>
          </a:p>
        </p:txBody>
      </p:sp>
      <p:sp>
        <p:nvSpPr>
          <p:cNvPr id="710" name="Google Shape;262;p42"/>
          <p:cNvSpPr txBox="1"/>
          <p:nvPr/>
        </p:nvSpPr>
        <p:spPr>
          <a:xfrm>
            <a:off x="9555484" y="4927645"/>
            <a:ext cx="1493511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sz="4400" dirty="0">
                <a:latin typeface="Segoe UI" panose="020B0502040204020203" pitchFamily="34" charset="0"/>
                <a:cs typeface="Segoe UI" panose="020B0502040204020203" pitchFamily="34" charset="0"/>
              </a:rPr>
              <a:t>72%</a:t>
            </a:r>
          </a:p>
        </p:txBody>
      </p:sp>
      <p:sp>
        <p:nvSpPr>
          <p:cNvPr id="712" name="Google Shape;264;p42"/>
          <p:cNvSpPr txBox="1"/>
          <p:nvPr/>
        </p:nvSpPr>
        <p:spPr>
          <a:xfrm>
            <a:off x="7132324" y="5775194"/>
            <a:ext cx="1493512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IMPRESSÕES</a:t>
            </a:r>
          </a:p>
        </p:txBody>
      </p:sp>
      <p:sp>
        <p:nvSpPr>
          <p:cNvPr id="713" name="Google Shape;265;p42"/>
          <p:cNvSpPr txBox="1"/>
          <p:nvPr/>
        </p:nvSpPr>
        <p:spPr>
          <a:xfrm>
            <a:off x="9555484" y="5775194"/>
            <a:ext cx="1493511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ORGÂNICO</a:t>
            </a:r>
          </a:p>
        </p:txBody>
      </p:sp>
      <p:sp>
        <p:nvSpPr>
          <p:cNvPr id="714" name="Google Shape;266;p42"/>
          <p:cNvSpPr/>
          <p:nvPr/>
        </p:nvSpPr>
        <p:spPr>
          <a:xfrm>
            <a:off x="874471" y="4993814"/>
            <a:ext cx="339135" cy="34164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790" y="0"/>
                  <a:pt x="0" y="4790"/>
                  <a:pt x="0" y="10800"/>
                </a:cubicBezTo>
                <a:cubicBezTo>
                  <a:pt x="0" y="16810"/>
                  <a:pt x="4790" y="21600"/>
                  <a:pt x="10800" y="21600"/>
                </a:cubicBezTo>
                <a:cubicBezTo>
                  <a:pt x="16810" y="21600"/>
                  <a:pt x="21600" y="16810"/>
                  <a:pt x="21600" y="10800"/>
                </a:cubicBezTo>
                <a:cubicBezTo>
                  <a:pt x="21600" y="4790"/>
                  <a:pt x="16810" y="0"/>
                  <a:pt x="10800" y="0"/>
                </a:cubicBezTo>
                <a:close/>
                <a:moveTo>
                  <a:pt x="20018" y="10800"/>
                </a:moveTo>
                <a:cubicBezTo>
                  <a:pt x="20018" y="13195"/>
                  <a:pt x="19205" y="14822"/>
                  <a:pt x="18030" y="16403"/>
                </a:cubicBezTo>
                <a:cubicBezTo>
                  <a:pt x="17623" y="16403"/>
                  <a:pt x="17217" y="15590"/>
                  <a:pt x="17623" y="14822"/>
                </a:cubicBezTo>
                <a:cubicBezTo>
                  <a:pt x="18030" y="14008"/>
                  <a:pt x="18030" y="12427"/>
                  <a:pt x="18030" y="11613"/>
                </a:cubicBezTo>
                <a:cubicBezTo>
                  <a:pt x="18030" y="10800"/>
                  <a:pt x="17623" y="9218"/>
                  <a:pt x="16810" y="9218"/>
                </a:cubicBezTo>
                <a:cubicBezTo>
                  <a:pt x="15635" y="9218"/>
                  <a:pt x="15228" y="9218"/>
                  <a:pt x="14415" y="8044"/>
                </a:cubicBezTo>
                <a:cubicBezTo>
                  <a:pt x="13602" y="5603"/>
                  <a:pt x="16810" y="5197"/>
                  <a:pt x="15635" y="3977"/>
                </a:cubicBezTo>
                <a:cubicBezTo>
                  <a:pt x="15228" y="3615"/>
                  <a:pt x="13602" y="5197"/>
                  <a:pt x="13240" y="2802"/>
                </a:cubicBezTo>
                <a:lnTo>
                  <a:pt x="13602" y="2395"/>
                </a:lnTo>
                <a:cubicBezTo>
                  <a:pt x="17217" y="3615"/>
                  <a:pt x="20018" y="6778"/>
                  <a:pt x="20018" y="10800"/>
                </a:cubicBezTo>
                <a:close/>
                <a:moveTo>
                  <a:pt x="9580" y="1988"/>
                </a:moveTo>
                <a:cubicBezTo>
                  <a:pt x="9218" y="2395"/>
                  <a:pt x="8767" y="2395"/>
                  <a:pt x="8405" y="2802"/>
                </a:cubicBezTo>
                <a:cubicBezTo>
                  <a:pt x="7592" y="3615"/>
                  <a:pt x="7185" y="3208"/>
                  <a:pt x="6778" y="3977"/>
                </a:cubicBezTo>
                <a:cubicBezTo>
                  <a:pt x="6372" y="4790"/>
                  <a:pt x="5197" y="5603"/>
                  <a:pt x="5197" y="6010"/>
                </a:cubicBezTo>
                <a:cubicBezTo>
                  <a:pt x="5197" y="6417"/>
                  <a:pt x="6010" y="7185"/>
                  <a:pt x="6010" y="7185"/>
                </a:cubicBezTo>
                <a:cubicBezTo>
                  <a:pt x="6372" y="6778"/>
                  <a:pt x="7185" y="6778"/>
                  <a:pt x="7998" y="7185"/>
                </a:cubicBezTo>
                <a:cubicBezTo>
                  <a:pt x="8405" y="7185"/>
                  <a:pt x="12427" y="7637"/>
                  <a:pt x="11207" y="10800"/>
                </a:cubicBezTo>
                <a:cubicBezTo>
                  <a:pt x="10800" y="12020"/>
                  <a:pt x="8767" y="11613"/>
                  <a:pt x="8405" y="13195"/>
                </a:cubicBezTo>
                <a:cubicBezTo>
                  <a:pt x="8405" y="13602"/>
                  <a:pt x="8405" y="14822"/>
                  <a:pt x="7998" y="15228"/>
                </a:cubicBezTo>
                <a:cubicBezTo>
                  <a:pt x="7998" y="15590"/>
                  <a:pt x="8405" y="17623"/>
                  <a:pt x="7998" y="17623"/>
                </a:cubicBezTo>
                <a:cubicBezTo>
                  <a:pt x="7592" y="17623"/>
                  <a:pt x="6010" y="15590"/>
                  <a:pt x="6010" y="15590"/>
                </a:cubicBezTo>
                <a:cubicBezTo>
                  <a:pt x="6010" y="15228"/>
                  <a:pt x="5603" y="14008"/>
                  <a:pt x="5603" y="12833"/>
                </a:cubicBezTo>
                <a:cubicBezTo>
                  <a:pt x="5603" y="12020"/>
                  <a:pt x="3977" y="12020"/>
                  <a:pt x="3977" y="10800"/>
                </a:cubicBezTo>
                <a:cubicBezTo>
                  <a:pt x="3977" y="9625"/>
                  <a:pt x="4790" y="8812"/>
                  <a:pt x="4790" y="8405"/>
                </a:cubicBezTo>
                <a:cubicBezTo>
                  <a:pt x="4383" y="7637"/>
                  <a:pt x="2802" y="7637"/>
                  <a:pt x="2395" y="7637"/>
                </a:cubicBezTo>
                <a:cubicBezTo>
                  <a:pt x="3615" y="4383"/>
                  <a:pt x="6372" y="2395"/>
                  <a:pt x="9580" y="1988"/>
                </a:cubicBezTo>
                <a:close/>
                <a:moveTo>
                  <a:pt x="7998" y="19612"/>
                </a:moveTo>
                <a:cubicBezTo>
                  <a:pt x="8405" y="19205"/>
                  <a:pt x="8405" y="18798"/>
                  <a:pt x="9218" y="18798"/>
                </a:cubicBezTo>
                <a:cubicBezTo>
                  <a:pt x="9580" y="18798"/>
                  <a:pt x="9987" y="18798"/>
                  <a:pt x="10800" y="18392"/>
                </a:cubicBezTo>
                <a:cubicBezTo>
                  <a:pt x="11207" y="18392"/>
                  <a:pt x="12427" y="17985"/>
                  <a:pt x="13240" y="17623"/>
                </a:cubicBezTo>
                <a:cubicBezTo>
                  <a:pt x="14008" y="17623"/>
                  <a:pt x="15635" y="17985"/>
                  <a:pt x="15997" y="18392"/>
                </a:cubicBezTo>
                <a:cubicBezTo>
                  <a:pt x="14415" y="19612"/>
                  <a:pt x="12833" y="20018"/>
                  <a:pt x="10800" y="20018"/>
                </a:cubicBezTo>
                <a:cubicBezTo>
                  <a:pt x="9987" y="20018"/>
                  <a:pt x="8767" y="20018"/>
                  <a:pt x="7998" y="1961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715" name="Google Shape;267;p42"/>
          <p:cNvSpPr txBox="1"/>
          <p:nvPr/>
        </p:nvSpPr>
        <p:spPr>
          <a:xfrm>
            <a:off x="1325567" y="4997620"/>
            <a:ext cx="1892609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CONECTADA</a:t>
            </a:r>
          </a:p>
        </p:txBody>
      </p:sp>
      <p:sp>
        <p:nvSpPr>
          <p:cNvPr id="716" name="Google Shape;268;p42"/>
          <p:cNvSpPr txBox="1"/>
          <p:nvPr/>
        </p:nvSpPr>
        <p:spPr>
          <a:xfrm>
            <a:off x="828756" y="5464078"/>
            <a:ext cx="2470704" cy="62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lang="pt-BR" sz="1400" dirty="0">
                <a:latin typeface="Inter" panose="02000503000000020004" pitchFamily="2" charset="0"/>
                <a:ea typeface="Inter" panose="02000503000000020004" pitchFamily="2" charset="0"/>
              </a:rPr>
              <a:t>.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720" name="Google Shape;269;p42"/>
          <p:cNvGrpSpPr/>
          <p:nvPr/>
        </p:nvGrpSpPr>
        <p:grpSpPr>
          <a:xfrm>
            <a:off x="7086600" y="974404"/>
            <a:ext cx="1130314" cy="306661"/>
            <a:chOff x="0" y="0"/>
            <a:chExt cx="1130313" cy="306659"/>
          </a:xfrm>
        </p:grpSpPr>
        <p:sp>
          <p:nvSpPr>
            <p:cNvPr id="717" name="Google Shape;270;p42"/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18" name="Google Shape;271;p42"/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19" name="Google Shape;272;p42"/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pic>
        <p:nvPicPr>
          <p:cNvPr id="721" name="Google Shape;273;p4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9" b="529"/>
          <a:stretch/>
        </p:blipFill>
        <p:spPr>
          <a:xfrm>
            <a:off x="695324" y="977900"/>
            <a:ext cx="2695576" cy="34639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7" y="0"/>
                </a:moveTo>
                <a:cubicBezTo>
                  <a:pt x="1642" y="0"/>
                  <a:pt x="0" y="1278"/>
                  <a:pt x="0" y="2853"/>
                </a:cubicBezTo>
                <a:lnTo>
                  <a:pt x="0" y="18747"/>
                </a:lnTo>
                <a:cubicBezTo>
                  <a:pt x="0" y="20322"/>
                  <a:pt x="1642" y="21600"/>
                  <a:pt x="3667" y="21600"/>
                </a:cubicBezTo>
                <a:lnTo>
                  <a:pt x="17933" y="21600"/>
                </a:lnTo>
                <a:cubicBezTo>
                  <a:pt x="19958" y="21600"/>
                  <a:pt x="21600" y="20322"/>
                  <a:pt x="21600" y="18747"/>
                </a:cubicBezTo>
                <a:lnTo>
                  <a:pt x="21600" y="2853"/>
                </a:lnTo>
                <a:cubicBezTo>
                  <a:pt x="21600" y="1278"/>
                  <a:pt x="19958" y="0"/>
                  <a:pt x="17933" y="0"/>
                </a:cubicBezTo>
                <a:lnTo>
                  <a:pt x="3667" y="0"/>
                </a:lnTo>
                <a:close/>
              </a:path>
            </a:pathLst>
          </a:custGeom>
          <a:ln w="12700">
            <a:miter lim="400000"/>
          </a:ln>
        </p:spPr>
      </p:pic>
      <p:pic>
        <p:nvPicPr>
          <p:cNvPr id="722" name="Google Shape;274;p4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63" r="17163"/>
          <a:stretch/>
        </p:blipFill>
        <p:spPr>
          <a:xfrm>
            <a:off x="3675062" y="977900"/>
            <a:ext cx="2695576" cy="53308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7" y="0"/>
                </a:moveTo>
                <a:cubicBezTo>
                  <a:pt x="1642" y="0"/>
                  <a:pt x="0" y="830"/>
                  <a:pt x="0" y="1854"/>
                </a:cubicBezTo>
                <a:lnTo>
                  <a:pt x="0" y="19746"/>
                </a:lnTo>
                <a:cubicBezTo>
                  <a:pt x="0" y="20770"/>
                  <a:pt x="1642" y="21600"/>
                  <a:pt x="3667" y="21600"/>
                </a:cubicBezTo>
                <a:lnTo>
                  <a:pt x="17933" y="21600"/>
                </a:lnTo>
                <a:cubicBezTo>
                  <a:pt x="19958" y="21600"/>
                  <a:pt x="21600" y="20770"/>
                  <a:pt x="21600" y="19746"/>
                </a:cubicBezTo>
                <a:lnTo>
                  <a:pt x="21600" y="1854"/>
                </a:lnTo>
                <a:cubicBezTo>
                  <a:pt x="21600" y="830"/>
                  <a:pt x="19958" y="0"/>
                  <a:pt x="17933" y="0"/>
                </a:cubicBezTo>
                <a:lnTo>
                  <a:pt x="3667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" name="Google Shape;219;p40">
            <a:extLst>
              <a:ext uri="{FF2B5EF4-FFF2-40B4-BE49-F238E27FC236}">
                <a16:creationId xmlns:a16="http://schemas.microsoft.com/office/drawing/2014/main" id="{3446219D-5FC3-485A-6256-EB9C6554C72A}"/>
              </a:ext>
            </a:extLst>
          </p:cNvPr>
          <p:cNvSpPr txBox="1"/>
          <p:nvPr/>
        </p:nvSpPr>
        <p:spPr>
          <a:xfrm>
            <a:off x="7086600" y="1526111"/>
            <a:ext cx="4844408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32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O Futuro</a:t>
            </a:r>
            <a:endParaRPr sz="4400" b="1" spc="-1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Google Shape;242;p41">
            <a:extLst>
              <a:ext uri="{FF2B5EF4-FFF2-40B4-BE49-F238E27FC236}">
                <a16:creationId xmlns:a16="http://schemas.microsoft.com/office/drawing/2014/main" id="{F781FDE6-EF06-6437-674F-98FE76ECBEB7}"/>
              </a:ext>
            </a:extLst>
          </p:cNvPr>
          <p:cNvSpPr txBox="1"/>
          <p:nvPr/>
        </p:nvSpPr>
        <p:spPr>
          <a:xfrm>
            <a:off x="7132324" y="3643313"/>
            <a:ext cx="4727419" cy="99600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 pulvinar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ultricies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lectus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6" name="Google Shape;280;p43"/>
          <p:cNvSpPr txBox="1"/>
          <p:nvPr/>
        </p:nvSpPr>
        <p:spPr>
          <a:xfrm>
            <a:off x="7566665" y="1693804"/>
            <a:ext cx="3884285" cy="905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Urna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727" name="Google Shape;284;p43"/>
          <p:cNvSpPr txBox="1"/>
          <p:nvPr/>
        </p:nvSpPr>
        <p:spPr>
          <a:xfrm>
            <a:off x="9044943" y="4216646"/>
            <a:ext cx="2406006" cy="82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+2,7M</a:t>
            </a:r>
          </a:p>
        </p:txBody>
      </p:sp>
      <p:sp>
        <p:nvSpPr>
          <p:cNvPr id="728" name="Google Shape;285;p43"/>
          <p:cNvSpPr txBox="1"/>
          <p:nvPr/>
        </p:nvSpPr>
        <p:spPr>
          <a:xfrm>
            <a:off x="9044944" y="5151740"/>
            <a:ext cx="2594998" cy="9054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732" name="Google Shape;286;p43"/>
          <p:cNvGrpSpPr/>
          <p:nvPr/>
        </p:nvGrpSpPr>
        <p:grpSpPr>
          <a:xfrm>
            <a:off x="805053" y="1307967"/>
            <a:ext cx="1130314" cy="306661"/>
            <a:chOff x="0" y="0"/>
            <a:chExt cx="1130313" cy="306659"/>
          </a:xfrm>
        </p:grpSpPr>
        <p:sp>
          <p:nvSpPr>
            <p:cNvPr id="729" name="Google Shape;287;p43"/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30" name="Google Shape;288;p43"/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31" name="Google Shape;289;p43"/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grpSp>
        <p:nvGrpSpPr>
          <p:cNvPr id="768" name="Google Shape;290;p43"/>
          <p:cNvGrpSpPr/>
          <p:nvPr/>
        </p:nvGrpSpPr>
        <p:grpSpPr>
          <a:xfrm>
            <a:off x="695326" y="3217775"/>
            <a:ext cx="7619697" cy="2726703"/>
            <a:chOff x="0" y="0"/>
            <a:chExt cx="7770497" cy="2780665"/>
          </a:xfrm>
        </p:grpSpPr>
        <p:sp>
          <p:nvSpPr>
            <p:cNvPr id="733" name="Google Shape;291;p43"/>
            <p:cNvSpPr/>
            <p:nvPr/>
          </p:nvSpPr>
          <p:spPr>
            <a:xfrm>
              <a:off x="0" y="0"/>
              <a:ext cx="7770497" cy="2780665"/>
            </a:xfrm>
            <a:prstGeom prst="roundRect">
              <a:avLst>
                <a:gd name="adj" fmla="val 9122"/>
              </a:avLst>
            </a:prstGeom>
            <a:solidFill>
              <a:srgbClr val="3F3F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34" name="Google Shape;292;p43"/>
            <p:cNvSpPr txBox="1"/>
            <p:nvPr/>
          </p:nvSpPr>
          <p:spPr>
            <a:xfrm>
              <a:off x="1094867" y="2227660"/>
              <a:ext cx="771777" cy="260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lnSpc>
                  <a:spcPct val="130000"/>
                </a:lnSpc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 err="1">
                  <a:latin typeface="Inter" panose="02000503000000020004" pitchFamily="2" charset="0"/>
                  <a:ea typeface="Inter" panose="02000503000000020004" pitchFamily="2" charset="0"/>
                </a:rPr>
                <a:t>Categoria</a:t>
              </a:r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 1</a:t>
              </a:r>
            </a:p>
          </p:txBody>
        </p:sp>
        <p:sp>
          <p:nvSpPr>
            <p:cNvPr id="735" name="Google Shape;293;p43"/>
            <p:cNvSpPr txBox="1"/>
            <p:nvPr/>
          </p:nvSpPr>
          <p:spPr>
            <a:xfrm>
              <a:off x="2763560" y="2227660"/>
              <a:ext cx="771777" cy="260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lnSpc>
                  <a:spcPct val="130000"/>
                </a:lnSpc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 err="1">
                  <a:latin typeface="Inter" panose="02000503000000020004" pitchFamily="2" charset="0"/>
                  <a:ea typeface="Inter" panose="02000503000000020004" pitchFamily="2" charset="0"/>
                </a:rPr>
                <a:t>Categoria</a:t>
              </a:r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 2</a:t>
              </a:r>
            </a:p>
          </p:txBody>
        </p:sp>
        <p:sp>
          <p:nvSpPr>
            <p:cNvPr id="736" name="Google Shape;294;p43"/>
            <p:cNvSpPr txBox="1"/>
            <p:nvPr/>
          </p:nvSpPr>
          <p:spPr>
            <a:xfrm>
              <a:off x="4432253" y="2227660"/>
              <a:ext cx="771777" cy="260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lnSpc>
                  <a:spcPct val="130000"/>
                </a:lnSpc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 err="1">
                  <a:latin typeface="Inter" panose="02000503000000020004" pitchFamily="2" charset="0"/>
                  <a:ea typeface="Inter" panose="02000503000000020004" pitchFamily="2" charset="0"/>
                </a:rPr>
                <a:t>Categoria</a:t>
              </a:r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 3</a:t>
              </a:r>
            </a:p>
          </p:txBody>
        </p:sp>
        <p:sp>
          <p:nvSpPr>
            <p:cNvPr id="737" name="Google Shape;295;p43"/>
            <p:cNvSpPr txBox="1"/>
            <p:nvPr/>
          </p:nvSpPr>
          <p:spPr>
            <a:xfrm>
              <a:off x="6099042" y="2227660"/>
              <a:ext cx="771777" cy="26001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lnSpc>
                  <a:spcPct val="130000"/>
                </a:lnSpc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 err="1">
                  <a:latin typeface="Inter" panose="02000503000000020004" pitchFamily="2" charset="0"/>
                  <a:ea typeface="Inter" panose="02000503000000020004" pitchFamily="2" charset="0"/>
                </a:rPr>
                <a:t>Categoria</a:t>
              </a:r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 4</a:t>
              </a:r>
            </a:p>
          </p:txBody>
        </p:sp>
        <p:sp>
          <p:nvSpPr>
            <p:cNvPr id="738" name="Google Shape;296;p43"/>
            <p:cNvSpPr txBox="1"/>
            <p:nvPr/>
          </p:nvSpPr>
          <p:spPr>
            <a:xfrm>
              <a:off x="175843" y="1411598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2</a:t>
              </a:r>
            </a:p>
          </p:txBody>
        </p:sp>
        <p:sp>
          <p:nvSpPr>
            <p:cNvPr id="739" name="Google Shape;297;p43"/>
            <p:cNvSpPr txBox="1"/>
            <p:nvPr/>
          </p:nvSpPr>
          <p:spPr>
            <a:xfrm>
              <a:off x="174942" y="1585343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1,5</a:t>
              </a:r>
            </a:p>
          </p:txBody>
        </p:sp>
        <p:sp>
          <p:nvSpPr>
            <p:cNvPr id="740" name="Google Shape;298;p43"/>
            <p:cNvSpPr txBox="1"/>
            <p:nvPr/>
          </p:nvSpPr>
          <p:spPr>
            <a:xfrm>
              <a:off x="175588" y="1756204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1</a:t>
              </a:r>
            </a:p>
          </p:txBody>
        </p:sp>
        <p:sp>
          <p:nvSpPr>
            <p:cNvPr id="741" name="Google Shape;299;p43"/>
            <p:cNvSpPr txBox="1"/>
            <p:nvPr/>
          </p:nvSpPr>
          <p:spPr>
            <a:xfrm>
              <a:off x="175721" y="1930502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0,5</a:t>
              </a:r>
            </a:p>
          </p:txBody>
        </p:sp>
        <p:sp>
          <p:nvSpPr>
            <p:cNvPr id="742" name="Google Shape;300;p43"/>
            <p:cNvSpPr txBox="1"/>
            <p:nvPr/>
          </p:nvSpPr>
          <p:spPr>
            <a:xfrm>
              <a:off x="176166" y="2100821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0</a:t>
              </a:r>
            </a:p>
          </p:txBody>
        </p:sp>
        <p:sp>
          <p:nvSpPr>
            <p:cNvPr id="743" name="Google Shape;301;p43"/>
            <p:cNvSpPr txBox="1"/>
            <p:nvPr/>
          </p:nvSpPr>
          <p:spPr>
            <a:xfrm>
              <a:off x="175721" y="549984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4,5</a:t>
              </a:r>
            </a:p>
          </p:txBody>
        </p:sp>
        <p:sp>
          <p:nvSpPr>
            <p:cNvPr id="744" name="Google Shape;302;p43"/>
            <p:cNvSpPr txBox="1"/>
            <p:nvPr/>
          </p:nvSpPr>
          <p:spPr>
            <a:xfrm>
              <a:off x="175721" y="721476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4</a:t>
              </a:r>
            </a:p>
          </p:txBody>
        </p:sp>
        <p:sp>
          <p:nvSpPr>
            <p:cNvPr id="745" name="Google Shape;303;p43"/>
            <p:cNvSpPr txBox="1"/>
            <p:nvPr/>
          </p:nvSpPr>
          <p:spPr>
            <a:xfrm>
              <a:off x="175721" y="895742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3,5</a:t>
              </a:r>
            </a:p>
          </p:txBody>
        </p:sp>
        <p:sp>
          <p:nvSpPr>
            <p:cNvPr id="746" name="Google Shape;304;p43"/>
            <p:cNvSpPr txBox="1"/>
            <p:nvPr/>
          </p:nvSpPr>
          <p:spPr>
            <a:xfrm>
              <a:off x="176847" y="1066793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3</a:t>
              </a:r>
            </a:p>
          </p:txBody>
        </p:sp>
        <p:sp>
          <p:nvSpPr>
            <p:cNvPr id="747" name="Google Shape;305;p43"/>
            <p:cNvSpPr txBox="1"/>
            <p:nvPr/>
          </p:nvSpPr>
          <p:spPr>
            <a:xfrm>
              <a:off x="175520" y="1239919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2,5</a:t>
              </a:r>
            </a:p>
          </p:txBody>
        </p:sp>
        <p:sp>
          <p:nvSpPr>
            <p:cNvPr id="748" name="Google Shape;306;p43"/>
            <p:cNvSpPr txBox="1"/>
            <p:nvPr/>
          </p:nvSpPr>
          <p:spPr>
            <a:xfrm>
              <a:off x="176925" y="377188"/>
              <a:ext cx="411871" cy="23535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r">
                <a:defRPr sz="9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5</a:t>
              </a:r>
            </a:p>
          </p:txBody>
        </p:sp>
        <p:sp>
          <p:nvSpPr>
            <p:cNvPr id="749" name="Google Shape;307;p43"/>
            <p:cNvSpPr/>
            <p:nvPr/>
          </p:nvSpPr>
          <p:spPr>
            <a:xfrm>
              <a:off x="646203" y="49753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0" name="Google Shape;308;p43"/>
            <p:cNvSpPr/>
            <p:nvPr/>
          </p:nvSpPr>
          <p:spPr>
            <a:xfrm>
              <a:off x="646203" y="66771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1" name="Google Shape;309;p43"/>
            <p:cNvSpPr/>
            <p:nvPr/>
          </p:nvSpPr>
          <p:spPr>
            <a:xfrm>
              <a:off x="646203" y="84170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2" name="Google Shape;310;p43"/>
            <p:cNvSpPr/>
            <p:nvPr/>
          </p:nvSpPr>
          <p:spPr>
            <a:xfrm>
              <a:off x="646203" y="1013785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3" name="Google Shape;311;p43"/>
            <p:cNvSpPr/>
            <p:nvPr/>
          </p:nvSpPr>
          <p:spPr>
            <a:xfrm>
              <a:off x="646203" y="118714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4" name="Google Shape;312;p43"/>
            <p:cNvSpPr/>
            <p:nvPr/>
          </p:nvSpPr>
          <p:spPr>
            <a:xfrm>
              <a:off x="646203" y="135859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5" name="Google Shape;313;p43"/>
            <p:cNvSpPr/>
            <p:nvPr/>
          </p:nvSpPr>
          <p:spPr>
            <a:xfrm>
              <a:off x="646203" y="153131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6" name="Google Shape;314;p43"/>
            <p:cNvSpPr/>
            <p:nvPr/>
          </p:nvSpPr>
          <p:spPr>
            <a:xfrm>
              <a:off x="646203" y="170276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7" name="Google Shape;315;p43"/>
            <p:cNvSpPr/>
            <p:nvPr/>
          </p:nvSpPr>
          <p:spPr>
            <a:xfrm>
              <a:off x="646203" y="1876115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8" name="Google Shape;316;p43"/>
            <p:cNvSpPr/>
            <p:nvPr/>
          </p:nvSpPr>
          <p:spPr>
            <a:xfrm>
              <a:off x="646203" y="204820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7F7F7F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759" name="Google Shape;317;p43"/>
            <p:cNvSpPr/>
            <p:nvPr/>
          </p:nvSpPr>
          <p:spPr>
            <a:xfrm flipH="1">
              <a:off x="1048294" y="1632065"/>
              <a:ext cx="365217" cy="590401"/>
            </a:xfrm>
            <a:prstGeom prst="rect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0" name="Google Shape;318;p43"/>
            <p:cNvSpPr/>
            <p:nvPr/>
          </p:nvSpPr>
          <p:spPr>
            <a:xfrm flipH="1">
              <a:off x="1549057" y="1426223"/>
              <a:ext cx="365217" cy="796243"/>
            </a:xfrm>
            <a:prstGeom prst="rect">
              <a:avLst/>
            </a:pr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1" name="Google Shape;319;p43"/>
            <p:cNvSpPr/>
            <p:nvPr/>
          </p:nvSpPr>
          <p:spPr>
            <a:xfrm flipH="1">
              <a:off x="2715082" y="1256043"/>
              <a:ext cx="365217" cy="966423"/>
            </a:xfrm>
            <a:prstGeom prst="rect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2" name="Google Shape;320;p43"/>
            <p:cNvSpPr/>
            <p:nvPr/>
          </p:nvSpPr>
          <p:spPr>
            <a:xfrm flipH="1">
              <a:off x="3215845" y="676992"/>
              <a:ext cx="365217" cy="1545474"/>
            </a:xfrm>
            <a:prstGeom prst="rect">
              <a:avLst/>
            </a:pr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3" name="Google Shape;321;p43"/>
            <p:cNvSpPr/>
            <p:nvPr/>
          </p:nvSpPr>
          <p:spPr>
            <a:xfrm flipH="1">
              <a:off x="4383775" y="944464"/>
              <a:ext cx="365217" cy="1278001"/>
            </a:xfrm>
            <a:prstGeom prst="rect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4" name="Google Shape;322;p43"/>
            <p:cNvSpPr/>
            <p:nvPr/>
          </p:nvSpPr>
          <p:spPr>
            <a:xfrm flipH="1">
              <a:off x="4884538" y="1290065"/>
              <a:ext cx="365217" cy="932400"/>
            </a:xfrm>
            <a:prstGeom prst="rect">
              <a:avLst/>
            </a:pr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5" name="Google Shape;323;p43"/>
            <p:cNvSpPr/>
            <p:nvPr/>
          </p:nvSpPr>
          <p:spPr>
            <a:xfrm flipH="1">
              <a:off x="6050563" y="847265"/>
              <a:ext cx="365217" cy="1375200"/>
            </a:xfrm>
            <a:prstGeom prst="rect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6" name="Google Shape;324;p43"/>
            <p:cNvSpPr/>
            <p:nvPr/>
          </p:nvSpPr>
          <p:spPr>
            <a:xfrm flipH="1">
              <a:off x="6551326" y="1020064"/>
              <a:ext cx="365217" cy="1202401"/>
            </a:xfrm>
            <a:prstGeom prst="rect">
              <a:avLst/>
            </a:pr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7F7F7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67" name="Google Shape;325;p43"/>
            <p:cNvSpPr/>
            <p:nvPr/>
          </p:nvSpPr>
          <p:spPr>
            <a:xfrm>
              <a:off x="646203" y="2218380"/>
              <a:ext cx="6670801" cy="1"/>
            </a:xfrm>
            <a:prstGeom prst="line">
              <a:avLst/>
            </a:prstGeom>
            <a:noFill/>
            <a:ln w="9525" cap="flat">
              <a:solidFill>
                <a:srgbClr val="F2F2F2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</p:grpSp>
      <p:sp>
        <p:nvSpPr>
          <p:cNvPr id="3" name="Google Shape;219;p40">
            <a:extLst>
              <a:ext uri="{FF2B5EF4-FFF2-40B4-BE49-F238E27FC236}">
                <a16:creationId xmlns:a16="http://schemas.microsoft.com/office/drawing/2014/main" id="{64764EFC-A284-7459-B74E-0C87E71CB4FE}"/>
              </a:ext>
            </a:extLst>
          </p:cNvPr>
          <p:cNvSpPr txBox="1"/>
          <p:nvPr/>
        </p:nvSpPr>
        <p:spPr>
          <a:xfrm>
            <a:off x="745028" y="1829867"/>
            <a:ext cx="6402653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Liderando o Mercado</a:t>
            </a:r>
            <a:endParaRPr sz="4400" b="1" spc="-1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5" name="Google Shape;331;p44"/>
          <p:cNvSpPr/>
          <p:nvPr/>
        </p:nvSpPr>
        <p:spPr>
          <a:xfrm>
            <a:off x="695326" y="1233889"/>
            <a:ext cx="4718266" cy="5063819"/>
          </a:xfrm>
          <a:prstGeom prst="roundRect">
            <a:avLst>
              <a:gd name="adj" fmla="val 9122"/>
            </a:avLst>
          </a:prstGeom>
          <a:solidFill>
            <a:srgbClr val="3F3F3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6" name="Google Shape;332;p44"/>
          <p:cNvSpPr txBox="1"/>
          <p:nvPr/>
        </p:nvSpPr>
        <p:spPr>
          <a:xfrm>
            <a:off x="1899804" y="1642217"/>
            <a:ext cx="3286870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Investindo em Pesquisa</a:t>
            </a:r>
            <a:endParaRPr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7" name="Google Shape;333;p44"/>
          <p:cNvSpPr txBox="1"/>
          <p:nvPr/>
        </p:nvSpPr>
        <p:spPr>
          <a:xfrm>
            <a:off x="1899805" y="1980771"/>
            <a:ext cx="3286872" cy="73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>
              <a:lnSpc>
                <a:spcPct val="100000"/>
              </a:lnSpc>
            </a:pP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778" name="Google Shape;334;p44"/>
          <p:cNvSpPr txBox="1"/>
          <p:nvPr/>
        </p:nvSpPr>
        <p:spPr>
          <a:xfrm>
            <a:off x="1899800" y="3243778"/>
            <a:ext cx="3286870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b="1" dirty="0">
                <a:latin typeface="Segoe UI" panose="020B0502040204020203" pitchFamily="34" charset="0"/>
                <a:cs typeface="Segoe UI" panose="020B0502040204020203" pitchFamily="34" charset="0"/>
              </a:rPr>
              <a:t>Aumentando Target</a:t>
            </a:r>
            <a:endParaRPr b="1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779" name="Google Shape;335;p44"/>
          <p:cNvSpPr txBox="1"/>
          <p:nvPr/>
        </p:nvSpPr>
        <p:spPr>
          <a:xfrm>
            <a:off x="1899802" y="3582331"/>
            <a:ext cx="3286871" cy="73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>
              <a:lnSpc>
                <a:spcPct val="100000"/>
              </a:lnSpc>
            </a:pP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780" name="Google Shape;336;p44"/>
          <p:cNvSpPr txBox="1"/>
          <p:nvPr/>
        </p:nvSpPr>
        <p:spPr>
          <a:xfrm>
            <a:off x="1899798" y="4845339"/>
            <a:ext cx="3286870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b="1" dirty="0">
                <a:latin typeface="Space Grotesk" pitchFamily="2" charset="77"/>
                <a:cs typeface="Space Grotesk" pitchFamily="2" charset="77"/>
              </a:rPr>
              <a:t>Avanço Tecnológico</a:t>
            </a:r>
            <a:endParaRPr b="1" dirty="0">
              <a:latin typeface="Space Grotesk" pitchFamily="2" charset="77"/>
              <a:cs typeface="Space Grotesk" pitchFamily="2" charset="77"/>
            </a:endParaRPr>
          </a:p>
        </p:txBody>
      </p:sp>
      <p:sp>
        <p:nvSpPr>
          <p:cNvPr id="781" name="Google Shape;337;p44"/>
          <p:cNvSpPr txBox="1"/>
          <p:nvPr/>
        </p:nvSpPr>
        <p:spPr>
          <a:xfrm>
            <a:off x="1899799" y="5183893"/>
            <a:ext cx="3286872" cy="73862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pPr>
              <a:lnSpc>
                <a:spcPct val="100000"/>
              </a:lnSpc>
            </a:pP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782" name="Google Shape;338;p44"/>
          <p:cNvSpPr txBox="1"/>
          <p:nvPr/>
        </p:nvSpPr>
        <p:spPr>
          <a:xfrm>
            <a:off x="926135" y="1557460"/>
            <a:ext cx="882219" cy="82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783" name="Google Shape;339;p44"/>
          <p:cNvSpPr txBox="1"/>
          <p:nvPr/>
        </p:nvSpPr>
        <p:spPr>
          <a:xfrm>
            <a:off x="926135" y="3194068"/>
            <a:ext cx="882219" cy="82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784" name="Google Shape;340;p44"/>
          <p:cNvSpPr txBox="1"/>
          <p:nvPr/>
        </p:nvSpPr>
        <p:spPr>
          <a:xfrm>
            <a:off x="926129" y="4828469"/>
            <a:ext cx="882219" cy="828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8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" panose="020B0502040204020203" pitchFamily="34" charset="0"/>
                <a:cs typeface="Segoe UI" panose="020B0502040204020203" pitchFamily="34" charset="0"/>
              </a:rPr>
              <a:t>03</a:t>
            </a:r>
          </a:p>
        </p:txBody>
      </p:sp>
      <p:grpSp>
        <p:nvGrpSpPr>
          <p:cNvPr id="788" name="Google Shape;341;p44"/>
          <p:cNvGrpSpPr/>
          <p:nvPr/>
        </p:nvGrpSpPr>
        <p:grpSpPr>
          <a:xfrm>
            <a:off x="6096000" y="1335557"/>
            <a:ext cx="1130316" cy="306660"/>
            <a:chOff x="0" y="0"/>
            <a:chExt cx="1130313" cy="306659"/>
          </a:xfrm>
        </p:grpSpPr>
        <p:sp>
          <p:nvSpPr>
            <p:cNvPr id="785" name="Google Shape;342;p44"/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86" name="Google Shape;343;p44"/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87" name="Google Shape;344;p44"/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pic>
        <p:nvPicPr>
          <p:cNvPr id="2" name="Google Shape;345;p44">
            <a:extLst>
              <a:ext uri="{FF2B5EF4-FFF2-40B4-BE49-F238E27FC236}">
                <a16:creationId xmlns:a16="http://schemas.microsoft.com/office/drawing/2014/main" id="{EE8405AA-24EB-6933-4085-FC999E329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66" b="27666"/>
          <a:stretch/>
        </p:blipFill>
        <p:spPr>
          <a:xfrm>
            <a:off x="6071975" y="3112438"/>
            <a:ext cx="5450047" cy="3167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31" y="0"/>
                </a:moveTo>
                <a:cubicBezTo>
                  <a:pt x="596" y="0"/>
                  <a:pt x="0" y="1025"/>
                  <a:pt x="0" y="2289"/>
                </a:cubicBezTo>
                <a:lnTo>
                  <a:pt x="0" y="19311"/>
                </a:lnTo>
                <a:cubicBezTo>
                  <a:pt x="0" y="20575"/>
                  <a:pt x="596" y="21600"/>
                  <a:pt x="1331" y="21600"/>
                </a:cubicBezTo>
                <a:lnTo>
                  <a:pt x="20269" y="21600"/>
                </a:lnTo>
                <a:cubicBezTo>
                  <a:pt x="21004" y="21600"/>
                  <a:pt x="21600" y="20575"/>
                  <a:pt x="21600" y="19311"/>
                </a:cubicBezTo>
                <a:lnTo>
                  <a:pt x="21600" y="2289"/>
                </a:lnTo>
                <a:cubicBezTo>
                  <a:pt x="21600" y="1025"/>
                  <a:pt x="21004" y="0"/>
                  <a:pt x="20269" y="0"/>
                </a:cubicBezTo>
                <a:lnTo>
                  <a:pt x="1331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3" name="Google Shape;219;p40">
            <a:extLst>
              <a:ext uri="{FF2B5EF4-FFF2-40B4-BE49-F238E27FC236}">
                <a16:creationId xmlns:a16="http://schemas.microsoft.com/office/drawing/2014/main" id="{958631D8-1DAE-DC38-2937-8061B5E92FE3}"/>
              </a:ext>
            </a:extLst>
          </p:cNvPr>
          <p:cNvSpPr txBox="1"/>
          <p:nvPr/>
        </p:nvSpPr>
        <p:spPr>
          <a:xfrm>
            <a:off x="6071975" y="1847571"/>
            <a:ext cx="5351462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2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Tópicos Importantes</a:t>
            </a:r>
            <a:endParaRPr sz="4400" b="1" spc="-15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3" name="Google Shape;382;p47"/>
          <p:cNvSpPr/>
          <p:nvPr/>
        </p:nvSpPr>
        <p:spPr>
          <a:xfrm>
            <a:off x="8270490" y="4696566"/>
            <a:ext cx="3498845" cy="1223412"/>
          </a:xfrm>
          <a:prstGeom prst="roundRect">
            <a:avLst>
              <a:gd name="adj" fmla="val 13519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04" name="Google Shape;383;p47"/>
          <p:cNvSpPr/>
          <p:nvPr/>
        </p:nvSpPr>
        <p:spPr>
          <a:xfrm>
            <a:off x="8269475" y="1398173"/>
            <a:ext cx="3498845" cy="1223413"/>
          </a:xfrm>
          <a:prstGeom prst="roundRect">
            <a:avLst>
              <a:gd name="adj" fmla="val 13519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05" name="Google Shape;385;p47"/>
          <p:cNvSpPr/>
          <p:nvPr/>
        </p:nvSpPr>
        <p:spPr>
          <a:xfrm>
            <a:off x="8269475" y="3070540"/>
            <a:ext cx="3498845" cy="1223413"/>
          </a:xfrm>
          <a:prstGeom prst="roundRect">
            <a:avLst>
              <a:gd name="adj" fmla="val 13519"/>
            </a:avLst>
          </a:prstGeom>
          <a:solidFill>
            <a:srgbClr val="00FF9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06" name="Google Shape;386;p47"/>
          <p:cNvSpPr txBox="1"/>
          <p:nvPr/>
        </p:nvSpPr>
        <p:spPr>
          <a:xfrm>
            <a:off x="9181333" y="1543829"/>
            <a:ext cx="2541261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TESTE</a:t>
            </a:r>
          </a:p>
        </p:txBody>
      </p:sp>
      <p:sp>
        <p:nvSpPr>
          <p:cNvPr id="807" name="Google Shape;387;p47"/>
          <p:cNvSpPr txBox="1"/>
          <p:nvPr/>
        </p:nvSpPr>
        <p:spPr>
          <a:xfrm>
            <a:off x="9181334" y="1886585"/>
            <a:ext cx="2541261" cy="54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808" name="Google Shape;388;p47"/>
          <p:cNvSpPr txBox="1"/>
          <p:nvPr/>
        </p:nvSpPr>
        <p:spPr>
          <a:xfrm>
            <a:off x="9181332" y="3248814"/>
            <a:ext cx="2541261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TESTE</a:t>
            </a:r>
          </a:p>
        </p:txBody>
      </p:sp>
      <p:sp>
        <p:nvSpPr>
          <p:cNvPr id="809" name="Google Shape;389;p47"/>
          <p:cNvSpPr txBox="1"/>
          <p:nvPr/>
        </p:nvSpPr>
        <p:spPr>
          <a:xfrm>
            <a:off x="9181334" y="3587368"/>
            <a:ext cx="2541261" cy="54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810" name="Google Shape;390;p47"/>
          <p:cNvSpPr txBox="1"/>
          <p:nvPr/>
        </p:nvSpPr>
        <p:spPr>
          <a:xfrm>
            <a:off x="9181333" y="4839870"/>
            <a:ext cx="2542277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TESTE</a:t>
            </a:r>
          </a:p>
        </p:txBody>
      </p:sp>
      <p:sp>
        <p:nvSpPr>
          <p:cNvPr id="811" name="Google Shape;391;p47"/>
          <p:cNvSpPr txBox="1"/>
          <p:nvPr/>
        </p:nvSpPr>
        <p:spPr>
          <a:xfrm>
            <a:off x="9181334" y="5178425"/>
            <a:ext cx="2541261" cy="54914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</a:p>
        </p:txBody>
      </p:sp>
      <p:sp>
        <p:nvSpPr>
          <p:cNvPr id="812" name="Google Shape;395;p47"/>
          <p:cNvSpPr/>
          <p:nvPr/>
        </p:nvSpPr>
        <p:spPr>
          <a:xfrm>
            <a:off x="8522283" y="3309677"/>
            <a:ext cx="408030" cy="41105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800" y="0"/>
                </a:moveTo>
                <a:cubicBezTo>
                  <a:pt x="4790" y="0"/>
                  <a:pt x="0" y="4790"/>
                  <a:pt x="0" y="10800"/>
                </a:cubicBezTo>
                <a:cubicBezTo>
                  <a:pt x="0" y="16810"/>
                  <a:pt x="4790" y="21600"/>
                  <a:pt x="10800" y="21600"/>
                </a:cubicBezTo>
                <a:cubicBezTo>
                  <a:pt x="16810" y="21600"/>
                  <a:pt x="21600" y="16810"/>
                  <a:pt x="21600" y="10800"/>
                </a:cubicBezTo>
                <a:cubicBezTo>
                  <a:pt x="21600" y="4790"/>
                  <a:pt x="16810" y="0"/>
                  <a:pt x="10800" y="0"/>
                </a:cubicBezTo>
                <a:close/>
                <a:moveTo>
                  <a:pt x="20018" y="10800"/>
                </a:moveTo>
                <a:cubicBezTo>
                  <a:pt x="20018" y="13195"/>
                  <a:pt x="19205" y="14822"/>
                  <a:pt x="18030" y="16403"/>
                </a:cubicBezTo>
                <a:cubicBezTo>
                  <a:pt x="17623" y="16403"/>
                  <a:pt x="17217" y="15590"/>
                  <a:pt x="17623" y="14822"/>
                </a:cubicBezTo>
                <a:cubicBezTo>
                  <a:pt x="18030" y="14008"/>
                  <a:pt x="18030" y="12427"/>
                  <a:pt x="18030" y="11613"/>
                </a:cubicBezTo>
                <a:cubicBezTo>
                  <a:pt x="18030" y="10800"/>
                  <a:pt x="17623" y="9218"/>
                  <a:pt x="16810" y="9218"/>
                </a:cubicBezTo>
                <a:cubicBezTo>
                  <a:pt x="15635" y="9218"/>
                  <a:pt x="15228" y="9218"/>
                  <a:pt x="14415" y="8044"/>
                </a:cubicBezTo>
                <a:cubicBezTo>
                  <a:pt x="13602" y="5603"/>
                  <a:pt x="16810" y="5197"/>
                  <a:pt x="15635" y="3977"/>
                </a:cubicBezTo>
                <a:cubicBezTo>
                  <a:pt x="15228" y="3615"/>
                  <a:pt x="13602" y="5197"/>
                  <a:pt x="13240" y="2802"/>
                </a:cubicBezTo>
                <a:lnTo>
                  <a:pt x="13602" y="2395"/>
                </a:lnTo>
                <a:cubicBezTo>
                  <a:pt x="17217" y="3615"/>
                  <a:pt x="20018" y="6778"/>
                  <a:pt x="20018" y="10800"/>
                </a:cubicBezTo>
                <a:close/>
                <a:moveTo>
                  <a:pt x="9580" y="1988"/>
                </a:moveTo>
                <a:cubicBezTo>
                  <a:pt x="9218" y="2395"/>
                  <a:pt x="8767" y="2395"/>
                  <a:pt x="8405" y="2802"/>
                </a:cubicBezTo>
                <a:cubicBezTo>
                  <a:pt x="7592" y="3615"/>
                  <a:pt x="7185" y="3208"/>
                  <a:pt x="6778" y="3977"/>
                </a:cubicBezTo>
                <a:cubicBezTo>
                  <a:pt x="6372" y="4790"/>
                  <a:pt x="5197" y="5603"/>
                  <a:pt x="5197" y="6010"/>
                </a:cubicBezTo>
                <a:cubicBezTo>
                  <a:pt x="5197" y="6417"/>
                  <a:pt x="6010" y="7185"/>
                  <a:pt x="6010" y="7185"/>
                </a:cubicBezTo>
                <a:cubicBezTo>
                  <a:pt x="6372" y="6778"/>
                  <a:pt x="7185" y="6778"/>
                  <a:pt x="7998" y="7185"/>
                </a:cubicBezTo>
                <a:cubicBezTo>
                  <a:pt x="8405" y="7185"/>
                  <a:pt x="12427" y="7637"/>
                  <a:pt x="11207" y="10800"/>
                </a:cubicBezTo>
                <a:cubicBezTo>
                  <a:pt x="10800" y="12020"/>
                  <a:pt x="8767" y="11613"/>
                  <a:pt x="8405" y="13195"/>
                </a:cubicBezTo>
                <a:cubicBezTo>
                  <a:pt x="8405" y="13602"/>
                  <a:pt x="8405" y="14822"/>
                  <a:pt x="7998" y="15228"/>
                </a:cubicBezTo>
                <a:cubicBezTo>
                  <a:pt x="7998" y="15590"/>
                  <a:pt x="8405" y="17623"/>
                  <a:pt x="7998" y="17623"/>
                </a:cubicBezTo>
                <a:cubicBezTo>
                  <a:pt x="7592" y="17623"/>
                  <a:pt x="6010" y="15590"/>
                  <a:pt x="6010" y="15590"/>
                </a:cubicBezTo>
                <a:cubicBezTo>
                  <a:pt x="6010" y="15228"/>
                  <a:pt x="5603" y="14008"/>
                  <a:pt x="5603" y="12833"/>
                </a:cubicBezTo>
                <a:cubicBezTo>
                  <a:pt x="5603" y="12020"/>
                  <a:pt x="3977" y="12020"/>
                  <a:pt x="3977" y="10800"/>
                </a:cubicBezTo>
                <a:cubicBezTo>
                  <a:pt x="3977" y="9625"/>
                  <a:pt x="4790" y="8812"/>
                  <a:pt x="4790" y="8405"/>
                </a:cubicBezTo>
                <a:cubicBezTo>
                  <a:pt x="4383" y="7637"/>
                  <a:pt x="2802" y="7637"/>
                  <a:pt x="2395" y="7637"/>
                </a:cubicBezTo>
                <a:cubicBezTo>
                  <a:pt x="3615" y="4383"/>
                  <a:pt x="6372" y="2395"/>
                  <a:pt x="9580" y="1988"/>
                </a:cubicBezTo>
                <a:close/>
                <a:moveTo>
                  <a:pt x="7998" y="19612"/>
                </a:moveTo>
                <a:cubicBezTo>
                  <a:pt x="8405" y="19205"/>
                  <a:pt x="8405" y="18798"/>
                  <a:pt x="9218" y="18798"/>
                </a:cubicBezTo>
                <a:cubicBezTo>
                  <a:pt x="9580" y="18798"/>
                  <a:pt x="9987" y="18798"/>
                  <a:pt x="10800" y="18392"/>
                </a:cubicBezTo>
                <a:cubicBezTo>
                  <a:pt x="11207" y="18392"/>
                  <a:pt x="12427" y="17985"/>
                  <a:pt x="13240" y="17623"/>
                </a:cubicBezTo>
                <a:cubicBezTo>
                  <a:pt x="14008" y="17623"/>
                  <a:pt x="15635" y="17985"/>
                  <a:pt x="15997" y="18392"/>
                </a:cubicBezTo>
                <a:cubicBezTo>
                  <a:pt x="14415" y="19612"/>
                  <a:pt x="12833" y="20018"/>
                  <a:pt x="10800" y="20018"/>
                </a:cubicBezTo>
                <a:cubicBezTo>
                  <a:pt x="9987" y="20018"/>
                  <a:pt x="8767" y="20018"/>
                  <a:pt x="7998" y="19612"/>
                </a:cubicBezTo>
                <a:close/>
              </a:path>
            </a:pathLst>
          </a:custGeom>
          <a:solidFill>
            <a:srgbClr val="000000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13" name="Google Shape;396;p47"/>
          <p:cNvSpPr/>
          <p:nvPr/>
        </p:nvSpPr>
        <p:spPr>
          <a:xfrm>
            <a:off x="8573772" y="4935735"/>
            <a:ext cx="305042" cy="3716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112" y="14085"/>
                </a:moveTo>
                <a:cubicBezTo>
                  <a:pt x="20014" y="15876"/>
                  <a:pt x="15681" y="17171"/>
                  <a:pt x="10861" y="17171"/>
                </a:cubicBezTo>
                <a:cubicBezTo>
                  <a:pt x="5919" y="17171"/>
                  <a:pt x="2197" y="15876"/>
                  <a:pt x="549" y="14085"/>
                </a:cubicBezTo>
                <a:cubicBezTo>
                  <a:pt x="549" y="13687"/>
                  <a:pt x="0" y="14085"/>
                  <a:pt x="0" y="14085"/>
                </a:cubicBezTo>
                <a:cubicBezTo>
                  <a:pt x="0" y="14533"/>
                  <a:pt x="0" y="16723"/>
                  <a:pt x="0" y="16723"/>
                </a:cubicBezTo>
                <a:cubicBezTo>
                  <a:pt x="0" y="18962"/>
                  <a:pt x="4881" y="21600"/>
                  <a:pt x="10861" y="21600"/>
                </a:cubicBezTo>
                <a:cubicBezTo>
                  <a:pt x="16780" y="21600"/>
                  <a:pt x="21600" y="18962"/>
                  <a:pt x="21600" y="16723"/>
                </a:cubicBezTo>
                <a:cubicBezTo>
                  <a:pt x="21600" y="16723"/>
                  <a:pt x="21600" y="14533"/>
                  <a:pt x="21600" y="14085"/>
                </a:cubicBezTo>
                <a:cubicBezTo>
                  <a:pt x="21600" y="14085"/>
                  <a:pt x="21112" y="13687"/>
                  <a:pt x="21112" y="14085"/>
                </a:cubicBezTo>
                <a:close/>
                <a:moveTo>
                  <a:pt x="21112" y="7963"/>
                </a:moveTo>
                <a:cubicBezTo>
                  <a:pt x="20014" y="9257"/>
                  <a:pt x="15681" y="10601"/>
                  <a:pt x="10861" y="10601"/>
                </a:cubicBezTo>
                <a:cubicBezTo>
                  <a:pt x="5919" y="10601"/>
                  <a:pt x="2197" y="9257"/>
                  <a:pt x="549" y="7963"/>
                </a:cubicBezTo>
                <a:cubicBezTo>
                  <a:pt x="549" y="7515"/>
                  <a:pt x="0" y="7963"/>
                  <a:pt x="0" y="7963"/>
                </a:cubicBezTo>
                <a:lnTo>
                  <a:pt x="0" y="11049"/>
                </a:lnTo>
                <a:cubicBezTo>
                  <a:pt x="0" y="12791"/>
                  <a:pt x="4881" y="14533"/>
                  <a:pt x="10861" y="14533"/>
                </a:cubicBezTo>
                <a:cubicBezTo>
                  <a:pt x="16780" y="14533"/>
                  <a:pt x="21600" y="12791"/>
                  <a:pt x="21600" y="11049"/>
                </a:cubicBezTo>
                <a:lnTo>
                  <a:pt x="21600" y="7963"/>
                </a:lnTo>
                <a:cubicBezTo>
                  <a:pt x="21600" y="7963"/>
                  <a:pt x="21112" y="7515"/>
                  <a:pt x="21112" y="7963"/>
                </a:cubicBezTo>
                <a:close/>
                <a:moveTo>
                  <a:pt x="10861" y="0"/>
                </a:moveTo>
                <a:cubicBezTo>
                  <a:pt x="4881" y="0"/>
                  <a:pt x="0" y="1294"/>
                  <a:pt x="0" y="3086"/>
                </a:cubicBezTo>
                <a:cubicBezTo>
                  <a:pt x="0" y="4828"/>
                  <a:pt x="0" y="4828"/>
                  <a:pt x="0" y="4828"/>
                </a:cubicBezTo>
                <a:cubicBezTo>
                  <a:pt x="0" y="6619"/>
                  <a:pt x="4881" y="7963"/>
                  <a:pt x="10861" y="7963"/>
                </a:cubicBezTo>
                <a:cubicBezTo>
                  <a:pt x="16780" y="7963"/>
                  <a:pt x="21600" y="6619"/>
                  <a:pt x="21600" y="4828"/>
                </a:cubicBezTo>
                <a:cubicBezTo>
                  <a:pt x="21600" y="3086"/>
                  <a:pt x="21600" y="3086"/>
                  <a:pt x="21600" y="3086"/>
                </a:cubicBezTo>
                <a:cubicBezTo>
                  <a:pt x="21600" y="1294"/>
                  <a:pt x="16780" y="0"/>
                  <a:pt x="10861" y="0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14" name="Google Shape;397;p47"/>
          <p:cNvSpPr/>
          <p:nvPr/>
        </p:nvSpPr>
        <p:spPr>
          <a:xfrm>
            <a:off x="8573771" y="1606021"/>
            <a:ext cx="305042" cy="40432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091" extrusionOk="0">
                <a:moveTo>
                  <a:pt x="21112" y="5358"/>
                </a:moveTo>
                <a:cubicBezTo>
                  <a:pt x="7078" y="247"/>
                  <a:pt x="7078" y="247"/>
                  <a:pt x="7078" y="247"/>
                </a:cubicBezTo>
                <a:cubicBezTo>
                  <a:pt x="5431" y="-509"/>
                  <a:pt x="1647" y="602"/>
                  <a:pt x="549" y="1847"/>
                </a:cubicBezTo>
                <a:cubicBezTo>
                  <a:pt x="0" y="2602"/>
                  <a:pt x="0" y="3002"/>
                  <a:pt x="0" y="3002"/>
                </a:cubicBezTo>
                <a:cubicBezTo>
                  <a:pt x="549" y="14824"/>
                  <a:pt x="549" y="14824"/>
                  <a:pt x="549" y="14824"/>
                </a:cubicBezTo>
                <a:cubicBezTo>
                  <a:pt x="549" y="14824"/>
                  <a:pt x="1098" y="15224"/>
                  <a:pt x="1098" y="15624"/>
                </a:cubicBezTo>
                <a:cubicBezTo>
                  <a:pt x="2197" y="15624"/>
                  <a:pt x="13546" y="21091"/>
                  <a:pt x="13546" y="21091"/>
                </a:cubicBezTo>
                <a:cubicBezTo>
                  <a:pt x="14095" y="21091"/>
                  <a:pt x="14095" y="21091"/>
                  <a:pt x="14095" y="21091"/>
                </a:cubicBezTo>
                <a:cubicBezTo>
                  <a:pt x="14644" y="21091"/>
                  <a:pt x="14644" y="21091"/>
                  <a:pt x="14644" y="21091"/>
                </a:cubicBezTo>
                <a:cubicBezTo>
                  <a:pt x="15132" y="21091"/>
                  <a:pt x="15132" y="20735"/>
                  <a:pt x="15132" y="20735"/>
                </a:cubicBezTo>
                <a:cubicBezTo>
                  <a:pt x="15132" y="8513"/>
                  <a:pt x="15132" y="8513"/>
                  <a:pt x="15132" y="8513"/>
                </a:cubicBezTo>
                <a:cubicBezTo>
                  <a:pt x="15132" y="8113"/>
                  <a:pt x="15132" y="8113"/>
                  <a:pt x="14644" y="7713"/>
                </a:cubicBezTo>
                <a:cubicBezTo>
                  <a:pt x="2685" y="2602"/>
                  <a:pt x="2685" y="2602"/>
                  <a:pt x="2685" y="2602"/>
                </a:cubicBezTo>
                <a:cubicBezTo>
                  <a:pt x="2685" y="2602"/>
                  <a:pt x="3234" y="2202"/>
                  <a:pt x="4332" y="1847"/>
                </a:cubicBezTo>
                <a:cubicBezTo>
                  <a:pt x="5431" y="1447"/>
                  <a:pt x="5919" y="1447"/>
                  <a:pt x="6529" y="1447"/>
                </a:cubicBezTo>
                <a:cubicBezTo>
                  <a:pt x="6529" y="1447"/>
                  <a:pt x="17878" y="6158"/>
                  <a:pt x="18366" y="6158"/>
                </a:cubicBezTo>
                <a:cubicBezTo>
                  <a:pt x="18915" y="6558"/>
                  <a:pt x="18915" y="6558"/>
                  <a:pt x="18915" y="6558"/>
                </a:cubicBezTo>
                <a:cubicBezTo>
                  <a:pt x="18915" y="6958"/>
                  <a:pt x="18915" y="18380"/>
                  <a:pt x="18915" y="18380"/>
                </a:cubicBezTo>
                <a:cubicBezTo>
                  <a:pt x="18915" y="18735"/>
                  <a:pt x="19464" y="19135"/>
                  <a:pt x="20014" y="19135"/>
                </a:cubicBezTo>
                <a:cubicBezTo>
                  <a:pt x="20563" y="19135"/>
                  <a:pt x="21600" y="18735"/>
                  <a:pt x="21600" y="18380"/>
                </a:cubicBezTo>
                <a:cubicBezTo>
                  <a:pt x="21600" y="5758"/>
                  <a:pt x="21600" y="5758"/>
                  <a:pt x="21600" y="5758"/>
                </a:cubicBezTo>
                <a:lnTo>
                  <a:pt x="21112" y="5358"/>
                </a:lnTo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defRPr sz="1800"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pic>
        <p:nvPicPr>
          <p:cNvPr id="815" name="Google Shape;361;p4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5" r="17855"/>
          <a:stretch/>
        </p:blipFill>
        <p:spPr>
          <a:xfrm>
            <a:off x="5660000" y="1328243"/>
            <a:ext cx="2287589" cy="46299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69" y="0"/>
                </a:moveTo>
                <a:cubicBezTo>
                  <a:pt x="1644" y="0"/>
                  <a:pt x="0" y="811"/>
                  <a:pt x="0" y="1811"/>
                </a:cubicBezTo>
                <a:lnTo>
                  <a:pt x="0" y="19789"/>
                </a:lnTo>
                <a:cubicBezTo>
                  <a:pt x="0" y="20789"/>
                  <a:pt x="1644" y="21600"/>
                  <a:pt x="3669" y="21600"/>
                </a:cubicBezTo>
                <a:lnTo>
                  <a:pt x="17931" y="21600"/>
                </a:lnTo>
                <a:cubicBezTo>
                  <a:pt x="19956" y="21600"/>
                  <a:pt x="21600" y="20789"/>
                  <a:pt x="21600" y="19789"/>
                </a:cubicBezTo>
                <a:lnTo>
                  <a:pt x="21600" y="1811"/>
                </a:lnTo>
                <a:cubicBezTo>
                  <a:pt x="21600" y="811"/>
                  <a:pt x="19956" y="0"/>
                  <a:pt x="17931" y="0"/>
                </a:cubicBezTo>
                <a:lnTo>
                  <a:pt x="366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1" name="Google Shape;240;p41">
            <a:extLst>
              <a:ext uri="{FF2B5EF4-FFF2-40B4-BE49-F238E27FC236}">
                <a16:creationId xmlns:a16="http://schemas.microsoft.com/office/drawing/2014/main" id="{9611E426-81DF-E626-6970-8EF91BB9CF76}"/>
              </a:ext>
            </a:extLst>
          </p:cNvPr>
          <p:cNvSpPr txBox="1"/>
          <p:nvPr/>
        </p:nvSpPr>
        <p:spPr>
          <a:xfrm>
            <a:off x="741047" y="1883164"/>
            <a:ext cx="4727423" cy="1446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Próxima </a:t>
            </a:r>
          </a:p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Geração</a:t>
            </a:r>
          </a:p>
        </p:txBody>
      </p:sp>
      <p:sp>
        <p:nvSpPr>
          <p:cNvPr id="12" name="Google Shape;241;p41">
            <a:extLst>
              <a:ext uri="{FF2B5EF4-FFF2-40B4-BE49-F238E27FC236}">
                <a16:creationId xmlns:a16="http://schemas.microsoft.com/office/drawing/2014/main" id="{D24F1C7B-3665-FE33-29E8-C1337528F753}"/>
              </a:ext>
            </a:extLst>
          </p:cNvPr>
          <p:cNvSpPr txBox="1"/>
          <p:nvPr/>
        </p:nvSpPr>
        <p:spPr>
          <a:xfrm>
            <a:off x="741048" y="3534427"/>
            <a:ext cx="4206757" cy="4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Explorando novas tendências</a:t>
            </a:r>
            <a:endParaRPr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  <p:sp>
        <p:nvSpPr>
          <p:cNvPr id="13" name="Google Shape;242;p41">
            <a:extLst>
              <a:ext uri="{FF2B5EF4-FFF2-40B4-BE49-F238E27FC236}">
                <a16:creationId xmlns:a16="http://schemas.microsoft.com/office/drawing/2014/main" id="{8A347F01-15EA-E339-28BC-4AD1A587FF8D}"/>
              </a:ext>
            </a:extLst>
          </p:cNvPr>
          <p:cNvSpPr txBox="1"/>
          <p:nvPr/>
        </p:nvSpPr>
        <p:spPr>
          <a:xfrm>
            <a:off x="741051" y="4042262"/>
            <a:ext cx="4206756" cy="1185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 pulvinar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ultricies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lectus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14" name="Google Shape;204;p39">
            <a:extLst>
              <a:ext uri="{FF2B5EF4-FFF2-40B4-BE49-F238E27FC236}">
                <a16:creationId xmlns:a16="http://schemas.microsoft.com/office/drawing/2014/main" id="{3C42A30A-E663-F4D4-F0BB-AB6517EE0FA5}"/>
              </a:ext>
            </a:extLst>
          </p:cNvPr>
          <p:cNvGrpSpPr/>
          <p:nvPr/>
        </p:nvGrpSpPr>
        <p:grpSpPr>
          <a:xfrm>
            <a:off x="787508" y="5456028"/>
            <a:ext cx="1635762" cy="397282"/>
            <a:chOff x="0" y="0"/>
            <a:chExt cx="1635761" cy="397281"/>
          </a:xfrm>
        </p:grpSpPr>
        <p:sp>
          <p:nvSpPr>
            <p:cNvPr id="15" name="Google Shape;205;p39">
              <a:extLst>
                <a:ext uri="{FF2B5EF4-FFF2-40B4-BE49-F238E27FC236}">
                  <a16:creationId xmlns:a16="http://schemas.microsoft.com/office/drawing/2014/main" id="{126B02EC-0067-0D9D-6D6A-96F2BAB880AD}"/>
                </a:ext>
              </a:extLst>
            </p:cNvPr>
            <p:cNvSpPr/>
            <p:nvPr/>
          </p:nvSpPr>
          <p:spPr>
            <a:xfrm>
              <a:off x="0" y="0"/>
              <a:ext cx="1635761" cy="397281"/>
            </a:xfrm>
            <a:prstGeom prst="roundRect">
              <a:avLst>
                <a:gd name="adj" fmla="val 20964"/>
              </a:avLst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6" name="Google Shape;206;p39">
              <a:extLst>
                <a:ext uri="{FF2B5EF4-FFF2-40B4-BE49-F238E27FC236}">
                  <a16:creationId xmlns:a16="http://schemas.microsoft.com/office/drawing/2014/main" id="{824E38C4-8F48-86E7-A287-19961775EBC2}"/>
                </a:ext>
              </a:extLst>
            </p:cNvPr>
            <p:cNvSpPr/>
            <p:nvPr/>
          </p:nvSpPr>
          <p:spPr>
            <a:xfrm>
              <a:off x="390558" y="70533"/>
              <a:ext cx="854644" cy="26156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extrusionOk="0">
                  <a:moveTo>
                    <a:pt x="0" y="0"/>
                  </a:moveTo>
                  <a:lnTo>
                    <a:pt x="21600" y="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 algn="ctr">
                <a:defRPr sz="1100">
                  <a:latin typeface="Open Sauce One Regular"/>
                  <a:ea typeface="Open Sauce One Regular"/>
                  <a:cs typeface="Open Sauce One Regular"/>
                  <a:sym typeface="Open Sauce One Regular"/>
                </a:defRPr>
              </a:lvl1pPr>
            </a:lstStyle>
            <a:p>
              <a:r>
                <a:rPr lang="en-US" dirty="0">
                  <a:latin typeface="Inter" panose="02000503000000020004"/>
                </a:rPr>
                <a:t>VEJA MAIS</a:t>
              </a:r>
            </a:p>
          </p:txBody>
        </p:sp>
      </p:grpSp>
      <p:grpSp>
        <p:nvGrpSpPr>
          <p:cNvPr id="17" name="Google Shape;286;p43">
            <a:extLst>
              <a:ext uri="{FF2B5EF4-FFF2-40B4-BE49-F238E27FC236}">
                <a16:creationId xmlns:a16="http://schemas.microsoft.com/office/drawing/2014/main" id="{D9A66ECF-CF2F-7955-BA1E-2F6A1386162D}"/>
              </a:ext>
            </a:extLst>
          </p:cNvPr>
          <p:cNvGrpSpPr/>
          <p:nvPr/>
        </p:nvGrpSpPr>
        <p:grpSpPr>
          <a:xfrm>
            <a:off x="805053" y="1307967"/>
            <a:ext cx="1130314" cy="306661"/>
            <a:chOff x="0" y="0"/>
            <a:chExt cx="1130313" cy="306659"/>
          </a:xfrm>
        </p:grpSpPr>
        <p:sp>
          <p:nvSpPr>
            <p:cNvPr id="18" name="Google Shape;287;p43">
              <a:extLst>
                <a:ext uri="{FF2B5EF4-FFF2-40B4-BE49-F238E27FC236}">
                  <a16:creationId xmlns:a16="http://schemas.microsoft.com/office/drawing/2014/main" id="{FF56A2AE-93F7-6D59-D4F4-36E9233AB949}"/>
                </a:ext>
              </a:extLst>
            </p:cNvPr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9" name="Google Shape;288;p43">
              <a:extLst>
                <a:ext uri="{FF2B5EF4-FFF2-40B4-BE49-F238E27FC236}">
                  <a16:creationId xmlns:a16="http://schemas.microsoft.com/office/drawing/2014/main" id="{0DECFE79-D010-C047-8AA3-ACC1F9618E10}"/>
                </a:ext>
              </a:extLst>
            </p:cNvPr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20" name="Google Shape;289;p43">
              <a:extLst>
                <a:ext uri="{FF2B5EF4-FFF2-40B4-BE49-F238E27FC236}">
                  <a16:creationId xmlns:a16="http://schemas.microsoft.com/office/drawing/2014/main" id="{BEF700AA-6B29-2778-30B8-D872DD6618D1}"/>
                </a:ext>
              </a:extLst>
            </p:cNvPr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408;p48"/>
          <p:cNvSpPr/>
          <p:nvPr/>
        </p:nvSpPr>
        <p:spPr>
          <a:xfrm>
            <a:off x="7047947" y="1021080"/>
            <a:ext cx="4463416" cy="5287646"/>
          </a:xfrm>
          <a:prstGeom prst="roundRect">
            <a:avLst>
              <a:gd name="adj" fmla="val 9122"/>
            </a:avLst>
          </a:prstGeom>
          <a:solidFill>
            <a:srgbClr val="3F3F3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20" name="Google Shape;409;p48"/>
          <p:cNvSpPr txBox="1"/>
          <p:nvPr/>
        </p:nvSpPr>
        <p:spPr>
          <a:xfrm>
            <a:off x="7467605" y="1479143"/>
            <a:ext cx="3594724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ANÁLISE DO PERÍODO</a:t>
            </a:r>
          </a:p>
        </p:txBody>
      </p:sp>
      <p:sp>
        <p:nvSpPr>
          <p:cNvPr id="821" name="Google Shape;410;p48"/>
          <p:cNvSpPr txBox="1"/>
          <p:nvPr/>
        </p:nvSpPr>
        <p:spPr>
          <a:xfrm>
            <a:off x="777449" y="3813729"/>
            <a:ext cx="2557742" cy="7645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44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" panose="020B0502040204020203" pitchFamily="34" charset="0"/>
                <a:cs typeface="Segoe UI" panose="020B0502040204020203" pitchFamily="34" charset="0"/>
              </a:rPr>
              <a:t>2026</a:t>
            </a:r>
          </a:p>
        </p:txBody>
      </p:sp>
      <p:sp>
        <p:nvSpPr>
          <p:cNvPr id="822" name="Google Shape;411;p48"/>
          <p:cNvSpPr txBox="1"/>
          <p:nvPr/>
        </p:nvSpPr>
        <p:spPr>
          <a:xfrm>
            <a:off x="777449" y="4709736"/>
            <a:ext cx="4463416" cy="90687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</a:t>
            </a:r>
          </a:p>
        </p:txBody>
      </p:sp>
      <p:sp>
        <p:nvSpPr>
          <p:cNvPr id="827" name="Google Shape;416;p48"/>
          <p:cNvSpPr txBox="1"/>
          <p:nvPr/>
        </p:nvSpPr>
        <p:spPr>
          <a:xfrm>
            <a:off x="7467605" y="5189866"/>
            <a:ext cx="3594726" cy="55042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endParaRPr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841" name="Google Shape;418;p48"/>
          <p:cNvGrpSpPr/>
          <p:nvPr/>
        </p:nvGrpSpPr>
        <p:grpSpPr>
          <a:xfrm>
            <a:off x="8117206" y="2236469"/>
            <a:ext cx="2598818" cy="2594058"/>
            <a:chOff x="0" y="0"/>
            <a:chExt cx="2598817" cy="2594056"/>
          </a:xfrm>
        </p:grpSpPr>
        <p:sp>
          <p:nvSpPr>
            <p:cNvPr id="828" name="Google Shape;419;p48"/>
            <p:cNvSpPr/>
            <p:nvPr/>
          </p:nvSpPr>
          <p:spPr>
            <a:xfrm>
              <a:off x="28413" y="672460"/>
              <a:ext cx="1117961" cy="1409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315" h="21600" extrusionOk="0">
                  <a:moveTo>
                    <a:pt x="9511" y="21600"/>
                  </a:moveTo>
                  <a:cubicBezTo>
                    <a:pt x="1107" y="17205"/>
                    <a:pt x="-2285" y="7939"/>
                    <a:pt x="1603" y="0"/>
                  </a:cubicBezTo>
                  <a:lnTo>
                    <a:pt x="19315" y="6833"/>
                  </a:lnTo>
                  <a:close/>
                </a:path>
              </a:pathLst>
            </a:cu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29" name="Google Shape;420;p48"/>
            <p:cNvSpPr/>
            <p:nvPr/>
          </p:nvSpPr>
          <p:spPr>
            <a:xfrm>
              <a:off x="118091" y="151377"/>
              <a:ext cx="1028283" cy="96685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1804"/>
                  </a:moveTo>
                  <a:lnTo>
                    <a:pt x="0" y="11804"/>
                  </a:lnTo>
                  <a:cubicBezTo>
                    <a:pt x="1986" y="6848"/>
                    <a:pt x="5424" y="2707"/>
                    <a:pt x="9803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BE5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30" name="Google Shape;421;p48"/>
            <p:cNvSpPr/>
            <p:nvPr/>
          </p:nvSpPr>
          <p:spPr>
            <a:xfrm>
              <a:off x="576305" y="0"/>
              <a:ext cx="570069" cy="111823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3020"/>
                  </a:moveTo>
                  <a:lnTo>
                    <a:pt x="0" y="3020"/>
                  </a:lnTo>
                  <a:cubicBezTo>
                    <a:pt x="6538" y="1043"/>
                    <a:pt x="13999" y="0"/>
                    <a:pt x="21600" y="0"/>
                  </a:cubicBezTo>
                  <a:lnTo>
                    <a:pt x="21600" y="21600"/>
                  </a:lnTo>
                  <a:close/>
                </a:path>
              </a:pathLst>
            </a:custGeom>
            <a:solidFill>
              <a:srgbClr val="FCEB8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31" name="Google Shape;422;p48"/>
            <p:cNvSpPr/>
            <p:nvPr/>
          </p:nvSpPr>
          <p:spPr>
            <a:xfrm flipH="1">
              <a:off x="575931" y="0"/>
              <a:ext cx="1688417" cy="223664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748" h="20171" extrusionOk="0">
                  <a:moveTo>
                    <a:pt x="19748" y="18758"/>
                  </a:moveTo>
                  <a:lnTo>
                    <a:pt x="19748" y="18758"/>
                  </a:lnTo>
                  <a:cubicBezTo>
                    <a:pt x="13539" y="21600"/>
                    <a:pt x="5518" y="20021"/>
                    <a:pt x="1833" y="15231"/>
                  </a:cubicBezTo>
                  <a:cubicBezTo>
                    <a:pt x="-1852" y="10442"/>
                    <a:pt x="195" y="4254"/>
                    <a:pt x="6404" y="1412"/>
                  </a:cubicBezTo>
                  <a:cubicBezTo>
                    <a:pt x="8423" y="488"/>
                    <a:pt x="10728" y="0"/>
                    <a:pt x="13076" y="0"/>
                  </a:cubicBezTo>
                  <a:lnTo>
                    <a:pt x="13076" y="10085"/>
                  </a:lnTo>
                  <a:close/>
                </a:path>
              </a:pathLst>
            </a:cu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32" name="Google Shape;423;p48"/>
            <p:cNvSpPr/>
            <p:nvPr/>
          </p:nvSpPr>
          <p:spPr>
            <a:xfrm>
              <a:off x="618972" y="590550"/>
              <a:ext cx="1054802" cy="1055371"/>
            </a:xfrm>
            <a:prstGeom prst="ellipse">
              <a:avLst/>
            </a:prstGeom>
            <a:solidFill>
              <a:srgbClr val="3F3F3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33" name="Google Shape;424;p48"/>
            <p:cNvSpPr txBox="1"/>
            <p:nvPr/>
          </p:nvSpPr>
          <p:spPr>
            <a:xfrm>
              <a:off x="56740" y="2338195"/>
              <a:ext cx="599728" cy="254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lnSpc>
                  <a:spcPct val="130000"/>
                </a:lnSpc>
                <a:defRPr sz="9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Primeiro</a:t>
              </a:r>
            </a:p>
          </p:txBody>
        </p:sp>
        <p:sp>
          <p:nvSpPr>
            <p:cNvPr id="834" name="Google Shape;425;p48"/>
            <p:cNvSpPr txBox="1"/>
            <p:nvPr/>
          </p:nvSpPr>
          <p:spPr>
            <a:xfrm>
              <a:off x="699398" y="2338195"/>
              <a:ext cx="668572" cy="25586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lnSpc>
                  <a:spcPct val="130000"/>
                </a:lnSpc>
                <a:defRPr sz="9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Segundo</a:t>
              </a:r>
            </a:p>
          </p:txBody>
        </p:sp>
        <p:sp>
          <p:nvSpPr>
            <p:cNvPr id="835" name="Google Shape;426;p48"/>
            <p:cNvSpPr txBox="1"/>
            <p:nvPr/>
          </p:nvSpPr>
          <p:spPr>
            <a:xfrm>
              <a:off x="1363808" y="2338195"/>
              <a:ext cx="599728" cy="254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lnSpc>
                  <a:spcPct val="130000"/>
                </a:lnSpc>
                <a:defRPr sz="9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Terceiro</a:t>
              </a:r>
            </a:p>
          </p:txBody>
        </p:sp>
        <p:sp>
          <p:nvSpPr>
            <p:cNvPr id="836" name="Google Shape;427;p48"/>
            <p:cNvSpPr txBox="1"/>
            <p:nvPr/>
          </p:nvSpPr>
          <p:spPr>
            <a:xfrm>
              <a:off x="1999090" y="2333069"/>
              <a:ext cx="599727" cy="25496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699" tIns="45699" rIns="45699" bIns="45699" numCol="1" anchor="t">
              <a:spAutoFit/>
            </a:bodyPr>
            <a:lstStyle>
              <a:lvl1pPr>
                <a:lnSpc>
                  <a:spcPct val="130000"/>
                </a:lnSpc>
                <a:defRPr sz="9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Quarto</a:t>
              </a:r>
            </a:p>
          </p:txBody>
        </p:sp>
        <p:sp>
          <p:nvSpPr>
            <p:cNvPr id="837" name="Google Shape;428;p48"/>
            <p:cNvSpPr/>
            <p:nvPr/>
          </p:nvSpPr>
          <p:spPr>
            <a:xfrm>
              <a:off x="0" y="2448620"/>
              <a:ext cx="64769" cy="64770"/>
            </a:xfrm>
            <a:prstGeom prst="rect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38" name="Google Shape;429;p48"/>
            <p:cNvSpPr/>
            <p:nvPr/>
          </p:nvSpPr>
          <p:spPr>
            <a:xfrm>
              <a:off x="642253" y="2448620"/>
              <a:ext cx="64770" cy="64770"/>
            </a:xfrm>
            <a:prstGeom prst="rect">
              <a:avLst/>
            </a:prstGeom>
            <a:solidFill>
              <a:srgbClr val="A07EFC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 dirty="0"/>
            </a:p>
          </p:txBody>
        </p:sp>
        <p:sp>
          <p:nvSpPr>
            <p:cNvPr id="839" name="Google Shape;430;p48"/>
            <p:cNvSpPr/>
            <p:nvPr/>
          </p:nvSpPr>
          <p:spPr>
            <a:xfrm>
              <a:off x="1304085" y="2448620"/>
              <a:ext cx="71247" cy="64770"/>
            </a:xfrm>
            <a:prstGeom prst="rect">
              <a:avLst/>
            </a:prstGeom>
            <a:solidFill>
              <a:srgbClr val="FBE569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40" name="Google Shape;431;p48"/>
            <p:cNvSpPr/>
            <p:nvPr/>
          </p:nvSpPr>
          <p:spPr>
            <a:xfrm>
              <a:off x="1930248" y="2448620"/>
              <a:ext cx="71247" cy="64770"/>
            </a:xfrm>
            <a:prstGeom prst="rect">
              <a:avLst/>
            </a:prstGeom>
            <a:solidFill>
              <a:srgbClr val="FCEB8B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 dirty="0"/>
            </a:p>
          </p:txBody>
        </p:sp>
      </p:grpSp>
      <p:sp>
        <p:nvSpPr>
          <p:cNvPr id="8" name="Google Shape;240;p41">
            <a:extLst>
              <a:ext uri="{FF2B5EF4-FFF2-40B4-BE49-F238E27FC236}">
                <a16:creationId xmlns:a16="http://schemas.microsoft.com/office/drawing/2014/main" id="{12068E40-5FC7-64D4-C317-D0214DD6DC33}"/>
              </a:ext>
            </a:extLst>
          </p:cNvPr>
          <p:cNvSpPr txBox="1"/>
          <p:nvPr/>
        </p:nvSpPr>
        <p:spPr>
          <a:xfrm>
            <a:off x="741047" y="1883164"/>
            <a:ext cx="5716325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Análise do Período</a:t>
            </a:r>
          </a:p>
        </p:txBody>
      </p:sp>
      <p:grpSp>
        <p:nvGrpSpPr>
          <p:cNvPr id="11" name="Google Shape;286;p43">
            <a:extLst>
              <a:ext uri="{FF2B5EF4-FFF2-40B4-BE49-F238E27FC236}">
                <a16:creationId xmlns:a16="http://schemas.microsoft.com/office/drawing/2014/main" id="{D0D5523C-F2D1-C016-C068-39E95C9A722F}"/>
              </a:ext>
            </a:extLst>
          </p:cNvPr>
          <p:cNvGrpSpPr/>
          <p:nvPr/>
        </p:nvGrpSpPr>
        <p:grpSpPr>
          <a:xfrm>
            <a:off x="805053" y="1307967"/>
            <a:ext cx="1130314" cy="306661"/>
            <a:chOff x="0" y="0"/>
            <a:chExt cx="1130313" cy="306659"/>
          </a:xfrm>
        </p:grpSpPr>
        <p:sp>
          <p:nvSpPr>
            <p:cNvPr id="12" name="Google Shape;287;p43">
              <a:extLst>
                <a:ext uri="{FF2B5EF4-FFF2-40B4-BE49-F238E27FC236}">
                  <a16:creationId xmlns:a16="http://schemas.microsoft.com/office/drawing/2014/main" id="{D5F095F2-2DEF-72BF-E616-D78F1E65F5B1}"/>
                </a:ext>
              </a:extLst>
            </p:cNvPr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3" name="Google Shape;288;p43">
              <a:extLst>
                <a:ext uri="{FF2B5EF4-FFF2-40B4-BE49-F238E27FC236}">
                  <a16:creationId xmlns:a16="http://schemas.microsoft.com/office/drawing/2014/main" id="{97C61B97-07D4-F30B-2383-8A07CB1DBCF7}"/>
                </a:ext>
              </a:extLst>
            </p:cNvPr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4" name="Google Shape;289;p43">
              <a:extLst>
                <a:ext uri="{FF2B5EF4-FFF2-40B4-BE49-F238E27FC236}">
                  <a16:creationId xmlns:a16="http://schemas.microsoft.com/office/drawing/2014/main" id="{A0C2B6CB-E511-6AE1-5ECB-FC0AA83F5F20}"/>
                </a:ext>
              </a:extLst>
            </p:cNvPr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5" name="Google Shape;514;p53"/>
          <p:cNvSpPr/>
          <p:nvPr/>
        </p:nvSpPr>
        <p:spPr>
          <a:xfrm>
            <a:off x="6960744" y="3676834"/>
            <a:ext cx="2201354" cy="2613026"/>
          </a:xfrm>
          <a:prstGeom prst="roundRect">
            <a:avLst>
              <a:gd name="adj" fmla="val 14508"/>
            </a:avLst>
          </a:prstGeom>
          <a:solidFill>
            <a:srgbClr val="A07EFC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46" name="Google Shape;515;p53"/>
          <p:cNvSpPr txBox="1"/>
          <p:nvPr/>
        </p:nvSpPr>
        <p:spPr>
          <a:xfrm>
            <a:off x="6863174" y="1948016"/>
            <a:ext cx="4348280" cy="625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Magna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maecenas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47" name="Google Shape;519;p53"/>
          <p:cNvSpPr/>
          <p:nvPr/>
        </p:nvSpPr>
        <p:spPr>
          <a:xfrm>
            <a:off x="9295321" y="3650348"/>
            <a:ext cx="2201354" cy="2613026"/>
          </a:xfrm>
          <a:prstGeom prst="roundRect">
            <a:avLst>
              <a:gd name="adj" fmla="val 14508"/>
            </a:avLst>
          </a:prstGeom>
          <a:solidFill>
            <a:srgbClr val="00FF95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defRPr sz="1800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defRPr>
            </a:pPr>
            <a:endParaRPr/>
          </a:p>
        </p:txBody>
      </p:sp>
      <p:sp>
        <p:nvSpPr>
          <p:cNvPr id="848" name="Google Shape;520;p53"/>
          <p:cNvSpPr txBox="1"/>
          <p:nvPr/>
        </p:nvSpPr>
        <p:spPr>
          <a:xfrm>
            <a:off x="7102671" y="3901792"/>
            <a:ext cx="1034406" cy="70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0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" panose="020B0502040204020203" pitchFamily="34" charset="0"/>
                <a:cs typeface="Segoe UI" panose="020B0502040204020203" pitchFamily="34" charset="0"/>
              </a:rPr>
              <a:t>01</a:t>
            </a:r>
          </a:p>
        </p:txBody>
      </p:sp>
      <p:sp>
        <p:nvSpPr>
          <p:cNvPr id="849" name="Google Shape;521;p53"/>
          <p:cNvSpPr txBox="1"/>
          <p:nvPr/>
        </p:nvSpPr>
        <p:spPr>
          <a:xfrm>
            <a:off x="9474458" y="3901792"/>
            <a:ext cx="1034406" cy="701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4000"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b="1" dirty="0">
                <a:latin typeface="Segoe UI" panose="020B0502040204020203" pitchFamily="34" charset="0"/>
                <a:cs typeface="Segoe UI" panose="020B0502040204020203" pitchFamily="34" charset="0"/>
              </a:rPr>
              <a:t>02</a:t>
            </a:r>
          </a:p>
        </p:txBody>
      </p:sp>
      <p:sp>
        <p:nvSpPr>
          <p:cNvPr id="850" name="Google Shape;522;p53"/>
          <p:cNvSpPr txBox="1"/>
          <p:nvPr/>
        </p:nvSpPr>
        <p:spPr>
          <a:xfrm>
            <a:off x="7102671" y="4773081"/>
            <a:ext cx="1934643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TESTE</a:t>
            </a:r>
          </a:p>
        </p:txBody>
      </p:sp>
      <p:sp>
        <p:nvSpPr>
          <p:cNvPr id="851" name="Google Shape;523;p53"/>
          <p:cNvSpPr txBox="1"/>
          <p:nvPr/>
        </p:nvSpPr>
        <p:spPr>
          <a:xfrm>
            <a:off x="7102671" y="5184338"/>
            <a:ext cx="1934644" cy="78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sed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endParaRPr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sp>
        <p:nvSpPr>
          <p:cNvPr id="852" name="Google Shape;524;p53"/>
          <p:cNvSpPr txBox="1"/>
          <p:nvPr/>
        </p:nvSpPr>
        <p:spPr>
          <a:xfrm>
            <a:off x="9474458" y="4773081"/>
            <a:ext cx="1934643" cy="3385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TESTE</a:t>
            </a:r>
          </a:p>
        </p:txBody>
      </p:sp>
      <p:sp>
        <p:nvSpPr>
          <p:cNvPr id="853" name="Google Shape;525;p53"/>
          <p:cNvSpPr txBox="1"/>
          <p:nvPr/>
        </p:nvSpPr>
        <p:spPr>
          <a:xfrm>
            <a:off x="9474458" y="5184338"/>
            <a:ext cx="1934644" cy="78921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>
                <a:latin typeface="Inter" panose="02000503000000020004" pitchFamily="2" charset="0"/>
                <a:ea typeface="Inter" panose="02000503000000020004" pitchFamily="2" charset="0"/>
              </a:rPr>
              <a:t>Lorem ipsum dolor sit amet, consectetuer sed adipiscing elit. porttitor</a:t>
            </a:r>
          </a:p>
        </p:txBody>
      </p:sp>
      <p:pic>
        <p:nvPicPr>
          <p:cNvPr id="858" name="Google Shape;530;p5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627" b="33627"/>
          <a:stretch/>
        </p:blipFill>
        <p:spPr>
          <a:xfrm>
            <a:off x="695324" y="3676650"/>
            <a:ext cx="6132514" cy="26130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329" y="0"/>
                </a:moveTo>
                <a:cubicBezTo>
                  <a:pt x="595" y="0"/>
                  <a:pt x="0" y="1397"/>
                  <a:pt x="0" y="3120"/>
                </a:cubicBezTo>
                <a:lnTo>
                  <a:pt x="0" y="18480"/>
                </a:lnTo>
                <a:cubicBezTo>
                  <a:pt x="0" y="20203"/>
                  <a:pt x="595" y="21600"/>
                  <a:pt x="1329" y="21600"/>
                </a:cubicBezTo>
                <a:lnTo>
                  <a:pt x="20271" y="21600"/>
                </a:lnTo>
                <a:cubicBezTo>
                  <a:pt x="21005" y="21600"/>
                  <a:pt x="21600" y="20203"/>
                  <a:pt x="21600" y="18480"/>
                </a:cubicBezTo>
                <a:lnTo>
                  <a:pt x="21600" y="3120"/>
                </a:lnTo>
                <a:cubicBezTo>
                  <a:pt x="21600" y="1397"/>
                  <a:pt x="21005" y="0"/>
                  <a:pt x="20271" y="0"/>
                </a:cubicBezTo>
                <a:lnTo>
                  <a:pt x="1329" y="0"/>
                </a:lnTo>
                <a:close/>
              </a:path>
            </a:pathLst>
          </a:custGeom>
          <a:ln w="12700">
            <a:miter lim="400000"/>
          </a:ln>
        </p:spPr>
      </p:pic>
      <p:sp>
        <p:nvSpPr>
          <p:cNvPr id="10" name="Google Shape;240;p41">
            <a:extLst>
              <a:ext uri="{FF2B5EF4-FFF2-40B4-BE49-F238E27FC236}">
                <a16:creationId xmlns:a16="http://schemas.microsoft.com/office/drawing/2014/main" id="{0751AA93-9F42-4D66-1875-62561897B0F1}"/>
              </a:ext>
            </a:extLst>
          </p:cNvPr>
          <p:cNvSpPr txBox="1"/>
          <p:nvPr/>
        </p:nvSpPr>
        <p:spPr>
          <a:xfrm>
            <a:off x="741047" y="1883164"/>
            <a:ext cx="5716325" cy="14465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Inovando com Tecnologia</a:t>
            </a:r>
          </a:p>
        </p:txBody>
      </p:sp>
      <p:grpSp>
        <p:nvGrpSpPr>
          <p:cNvPr id="11" name="Google Shape;286;p43">
            <a:extLst>
              <a:ext uri="{FF2B5EF4-FFF2-40B4-BE49-F238E27FC236}">
                <a16:creationId xmlns:a16="http://schemas.microsoft.com/office/drawing/2014/main" id="{6547AC1B-F223-FFFD-2C28-8C8904D9B799}"/>
              </a:ext>
            </a:extLst>
          </p:cNvPr>
          <p:cNvGrpSpPr/>
          <p:nvPr/>
        </p:nvGrpSpPr>
        <p:grpSpPr>
          <a:xfrm>
            <a:off x="805053" y="1307967"/>
            <a:ext cx="1130314" cy="306661"/>
            <a:chOff x="0" y="0"/>
            <a:chExt cx="1130313" cy="306659"/>
          </a:xfrm>
        </p:grpSpPr>
        <p:sp>
          <p:nvSpPr>
            <p:cNvPr id="12" name="Google Shape;287;p43">
              <a:extLst>
                <a:ext uri="{FF2B5EF4-FFF2-40B4-BE49-F238E27FC236}">
                  <a16:creationId xmlns:a16="http://schemas.microsoft.com/office/drawing/2014/main" id="{251B8290-2E1C-7389-B826-42EA0850DE16}"/>
                </a:ext>
              </a:extLst>
            </p:cNvPr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3" name="Google Shape;288;p43">
              <a:extLst>
                <a:ext uri="{FF2B5EF4-FFF2-40B4-BE49-F238E27FC236}">
                  <a16:creationId xmlns:a16="http://schemas.microsoft.com/office/drawing/2014/main" id="{0A30B444-41E7-FD9E-5621-B4606FDF4A5C}"/>
                </a:ext>
              </a:extLst>
            </p:cNvPr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14" name="Google Shape;289;p43">
              <a:extLst>
                <a:ext uri="{FF2B5EF4-FFF2-40B4-BE49-F238E27FC236}">
                  <a16:creationId xmlns:a16="http://schemas.microsoft.com/office/drawing/2014/main" id="{1035381B-1ABC-1292-EC81-966C40FD295B}"/>
                </a:ext>
              </a:extLst>
            </p:cNvPr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585;p55"/>
          <p:cNvSpPr txBox="1"/>
          <p:nvPr/>
        </p:nvSpPr>
        <p:spPr>
          <a:xfrm>
            <a:off x="7216144" y="3998985"/>
            <a:ext cx="4234806" cy="118553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lnSpc>
                <a:spcPct val="130000"/>
              </a:lnSpc>
              <a:defRPr sz="1200">
                <a:solidFill>
                  <a:srgbClr val="F2F2F2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</a:lstStyle>
          <a:p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Lorem ipsum dolor sit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amet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consectetuer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adipiscing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elit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Maecenas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porttitor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congue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massa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.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Fusce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posuere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magna sed pulvinar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ultricies</a:t>
            </a:r>
            <a:r>
              <a:rPr sz="1400" dirty="0">
                <a:latin typeface="Inter" panose="02000503000000020004" pitchFamily="2" charset="0"/>
                <a:ea typeface="Inter" panose="02000503000000020004" pitchFamily="2" charset="0"/>
              </a:rPr>
              <a:t>, </a:t>
            </a:r>
            <a:r>
              <a:rPr sz="1400" dirty="0" err="1">
                <a:latin typeface="Inter" panose="02000503000000020004" pitchFamily="2" charset="0"/>
                <a:ea typeface="Inter" panose="02000503000000020004" pitchFamily="2" charset="0"/>
              </a:rPr>
              <a:t>purus</a:t>
            </a:r>
            <a:endParaRPr sz="1400" dirty="0">
              <a:latin typeface="Inter" panose="02000503000000020004" pitchFamily="2" charset="0"/>
              <a:ea typeface="Inter" panose="02000503000000020004" pitchFamily="2" charset="0"/>
            </a:endParaRPr>
          </a:p>
        </p:txBody>
      </p:sp>
      <p:grpSp>
        <p:nvGrpSpPr>
          <p:cNvPr id="907" name="Google Shape;594;p55"/>
          <p:cNvGrpSpPr/>
          <p:nvPr/>
        </p:nvGrpSpPr>
        <p:grpSpPr>
          <a:xfrm>
            <a:off x="439387" y="3417570"/>
            <a:ext cx="5987276" cy="2879724"/>
            <a:chOff x="0" y="0"/>
            <a:chExt cx="5987274" cy="2879723"/>
          </a:xfrm>
        </p:grpSpPr>
        <p:sp>
          <p:nvSpPr>
            <p:cNvPr id="868" name="Google Shape;595;p55"/>
            <p:cNvSpPr txBox="1"/>
            <p:nvPr/>
          </p:nvSpPr>
          <p:spPr>
            <a:xfrm>
              <a:off x="585789" y="2556570"/>
              <a:ext cx="134083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ct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 pitchFamily="2" charset="0"/>
                  <a:ea typeface="Inter" panose="02000503000000020004" pitchFamily="2" charset="0"/>
                </a:rPr>
                <a:t>Category 1</a:t>
              </a:r>
            </a:p>
          </p:txBody>
        </p:sp>
        <p:sp>
          <p:nvSpPr>
            <p:cNvPr id="869" name="Google Shape;596;p55"/>
            <p:cNvSpPr txBox="1"/>
            <p:nvPr/>
          </p:nvSpPr>
          <p:spPr>
            <a:xfrm>
              <a:off x="1938567" y="2556570"/>
              <a:ext cx="134083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ct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Category 2</a:t>
              </a:r>
            </a:p>
          </p:txBody>
        </p:sp>
        <p:sp>
          <p:nvSpPr>
            <p:cNvPr id="870" name="Google Shape;597;p55"/>
            <p:cNvSpPr txBox="1"/>
            <p:nvPr/>
          </p:nvSpPr>
          <p:spPr>
            <a:xfrm>
              <a:off x="3289727" y="2556570"/>
              <a:ext cx="134083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ct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Category 3</a:t>
              </a:r>
            </a:p>
          </p:txBody>
        </p:sp>
        <p:sp>
          <p:nvSpPr>
            <p:cNvPr id="871" name="Google Shape;598;p55"/>
            <p:cNvSpPr txBox="1"/>
            <p:nvPr/>
          </p:nvSpPr>
          <p:spPr>
            <a:xfrm>
              <a:off x="4642505" y="2556570"/>
              <a:ext cx="134083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ct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 pitchFamily="2" charset="0"/>
                  <a:ea typeface="Inter" panose="02000503000000020004" pitchFamily="2" charset="0"/>
                </a:rPr>
                <a:t>Category 4</a:t>
              </a:r>
            </a:p>
          </p:txBody>
        </p:sp>
        <p:sp>
          <p:nvSpPr>
            <p:cNvPr id="872" name="Google Shape;599;p55"/>
            <p:cNvSpPr txBox="1"/>
            <p:nvPr/>
          </p:nvSpPr>
          <p:spPr>
            <a:xfrm>
              <a:off x="1905" y="2357884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0</a:t>
              </a:r>
            </a:p>
          </p:txBody>
        </p:sp>
        <p:sp>
          <p:nvSpPr>
            <p:cNvPr id="873" name="Google Shape;600;p55"/>
            <p:cNvSpPr txBox="1"/>
            <p:nvPr/>
          </p:nvSpPr>
          <p:spPr>
            <a:xfrm>
              <a:off x="1905" y="1964587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1</a:t>
              </a:r>
            </a:p>
          </p:txBody>
        </p:sp>
        <p:sp>
          <p:nvSpPr>
            <p:cNvPr id="874" name="Google Shape;601;p55"/>
            <p:cNvSpPr txBox="1"/>
            <p:nvPr/>
          </p:nvSpPr>
          <p:spPr>
            <a:xfrm>
              <a:off x="1905" y="1571289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2</a:t>
              </a:r>
            </a:p>
          </p:txBody>
        </p:sp>
        <p:sp>
          <p:nvSpPr>
            <p:cNvPr id="875" name="Google Shape;602;p55"/>
            <p:cNvSpPr txBox="1"/>
            <p:nvPr/>
          </p:nvSpPr>
          <p:spPr>
            <a:xfrm>
              <a:off x="1905" y="1179895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3</a:t>
              </a:r>
            </a:p>
          </p:txBody>
        </p:sp>
        <p:sp>
          <p:nvSpPr>
            <p:cNvPr id="876" name="Google Shape;603;p55"/>
            <p:cNvSpPr txBox="1"/>
            <p:nvPr/>
          </p:nvSpPr>
          <p:spPr>
            <a:xfrm>
              <a:off x="0" y="786597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4</a:t>
              </a:r>
            </a:p>
          </p:txBody>
        </p:sp>
        <p:sp>
          <p:nvSpPr>
            <p:cNvPr id="877" name="Google Shape;604;p55"/>
            <p:cNvSpPr txBox="1"/>
            <p:nvPr/>
          </p:nvSpPr>
          <p:spPr>
            <a:xfrm>
              <a:off x="0" y="393299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>
                  <a:latin typeface="Inter" panose="02000503000000020004"/>
                </a:rPr>
                <a:t>5</a:t>
              </a:r>
            </a:p>
          </p:txBody>
        </p:sp>
        <p:sp>
          <p:nvSpPr>
            <p:cNvPr id="878" name="Google Shape;605;p55"/>
            <p:cNvSpPr txBox="1"/>
            <p:nvPr/>
          </p:nvSpPr>
          <p:spPr>
            <a:xfrm>
              <a:off x="0" y="0"/>
              <a:ext cx="508064" cy="32315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68574" tIns="68574" rIns="68574" bIns="68574" numCol="1" anchor="t">
              <a:spAutoFit/>
            </a:bodyPr>
            <a:lstStyle>
              <a:lvl1pPr algn="r">
                <a:defRPr sz="1200">
                  <a:solidFill>
                    <a:srgbClr val="F2F2F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lvl1pPr>
            </a:lstStyle>
            <a:p>
              <a:r>
                <a:rPr dirty="0">
                  <a:latin typeface="Inter" panose="02000503000000020004"/>
                </a:rPr>
                <a:t>6</a:t>
              </a:r>
            </a:p>
          </p:txBody>
        </p:sp>
        <p:sp>
          <p:nvSpPr>
            <p:cNvPr id="879" name="Google Shape;606;p55"/>
            <p:cNvSpPr/>
            <p:nvPr/>
          </p:nvSpPr>
          <p:spPr>
            <a:xfrm>
              <a:off x="580073" y="1740005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0" name="Google Shape;607;p55"/>
            <p:cNvSpPr/>
            <p:nvPr/>
          </p:nvSpPr>
          <p:spPr>
            <a:xfrm>
              <a:off x="580073" y="165786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1" name="Google Shape;608;p55"/>
            <p:cNvSpPr/>
            <p:nvPr/>
          </p:nvSpPr>
          <p:spPr>
            <a:xfrm>
              <a:off x="580073" y="560484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2" name="Google Shape;609;p55"/>
            <p:cNvSpPr/>
            <p:nvPr/>
          </p:nvSpPr>
          <p:spPr>
            <a:xfrm>
              <a:off x="580073" y="2132187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3" name="Google Shape;610;p55"/>
            <p:cNvSpPr/>
            <p:nvPr/>
          </p:nvSpPr>
          <p:spPr>
            <a:xfrm>
              <a:off x="580073" y="952192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4" name="Google Shape;611;p55"/>
            <p:cNvSpPr/>
            <p:nvPr/>
          </p:nvSpPr>
          <p:spPr>
            <a:xfrm>
              <a:off x="580073" y="1344452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5" name="Google Shape;612;p55"/>
            <p:cNvSpPr/>
            <p:nvPr/>
          </p:nvSpPr>
          <p:spPr>
            <a:xfrm>
              <a:off x="580073" y="2523206"/>
              <a:ext cx="5407201" cy="1"/>
            </a:xfrm>
            <a:prstGeom prst="line">
              <a:avLst/>
            </a:prstGeom>
            <a:noFill/>
            <a:ln w="9525" cap="flat">
              <a:solidFill>
                <a:srgbClr val="D8D8D8"/>
              </a:solidFill>
              <a:prstDash val="solid"/>
              <a:round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6" name="Google Shape;613;p55"/>
            <p:cNvSpPr/>
            <p:nvPr/>
          </p:nvSpPr>
          <p:spPr>
            <a:xfrm>
              <a:off x="1270825" y="842921"/>
              <a:ext cx="1320301" cy="690000"/>
            </a:xfrm>
            <a:prstGeom prst="line">
              <a:avLst/>
            </a:prstGeom>
            <a:noFill/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7" name="Google Shape;616;p55"/>
            <p:cNvSpPr/>
            <p:nvPr/>
          </p:nvSpPr>
          <p:spPr>
            <a:xfrm flipV="1">
              <a:off x="2626983" y="1156640"/>
              <a:ext cx="1310401" cy="376201"/>
            </a:xfrm>
            <a:prstGeom prst="line">
              <a:avLst/>
            </a:prstGeom>
            <a:noFill/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8" name="Google Shape;618;p55"/>
            <p:cNvSpPr/>
            <p:nvPr/>
          </p:nvSpPr>
          <p:spPr>
            <a:xfrm flipV="1">
              <a:off x="3968206" y="766530"/>
              <a:ext cx="1314001" cy="377401"/>
            </a:xfrm>
            <a:prstGeom prst="line">
              <a:avLst/>
            </a:prstGeom>
            <a:noFill/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89" name="Google Shape;614;p55"/>
            <p:cNvSpPr/>
            <p:nvPr/>
          </p:nvSpPr>
          <p:spPr>
            <a:xfrm>
              <a:off x="1234825" y="824921"/>
              <a:ext cx="36001" cy="36001"/>
            </a:xfrm>
            <a:prstGeom prst="ellipse">
              <a:avLst/>
            </a:prstGeom>
            <a:solidFill>
              <a:srgbClr val="00FF95"/>
            </a:solidFill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0" name="Google Shape;615;p55"/>
            <p:cNvSpPr/>
            <p:nvPr/>
          </p:nvSpPr>
          <p:spPr>
            <a:xfrm>
              <a:off x="2590983" y="1514840"/>
              <a:ext cx="36001" cy="36001"/>
            </a:xfrm>
            <a:prstGeom prst="ellipse">
              <a:avLst/>
            </a:prstGeom>
            <a:solidFill>
              <a:srgbClr val="00FF95"/>
            </a:solidFill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1" name="Google Shape;619;p55"/>
            <p:cNvSpPr/>
            <p:nvPr/>
          </p:nvSpPr>
          <p:spPr>
            <a:xfrm>
              <a:off x="5276921" y="735904"/>
              <a:ext cx="36001" cy="36001"/>
            </a:xfrm>
            <a:prstGeom prst="ellipse">
              <a:avLst/>
            </a:prstGeom>
            <a:solidFill>
              <a:srgbClr val="00FF95"/>
            </a:solidFill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2" name="Google Shape;617;p55"/>
            <p:cNvSpPr/>
            <p:nvPr/>
          </p:nvSpPr>
          <p:spPr>
            <a:xfrm>
              <a:off x="3937478" y="1138658"/>
              <a:ext cx="36001" cy="36001"/>
            </a:xfrm>
            <a:prstGeom prst="ellipse">
              <a:avLst/>
            </a:prstGeom>
            <a:solidFill>
              <a:srgbClr val="00FF95"/>
            </a:solidFill>
            <a:ln w="28575" cap="flat">
              <a:solidFill>
                <a:srgbClr val="00FF95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3" name="Google Shape;620;p55"/>
            <p:cNvSpPr/>
            <p:nvPr/>
          </p:nvSpPr>
          <p:spPr>
            <a:xfrm flipV="1">
              <a:off x="1270824" y="806513"/>
              <a:ext cx="1318202" cy="766501"/>
            </a:xfrm>
            <a:prstGeom prst="line">
              <a:avLst/>
            </a:prstGeom>
            <a:noFill/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94" name="Google Shape;623;p55"/>
            <p:cNvSpPr/>
            <p:nvPr/>
          </p:nvSpPr>
          <p:spPr>
            <a:xfrm>
              <a:off x="2625078" y="806556"/>
              <a:ext cx="1321801" cy="1004402"/>
            </a:xfrm>
            <a:prstGeom prst="line">
              <a:avLst/>
            </a:prstGeom>
            <a:noFill/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95" name="Google Shape;625;p55"/>
            <p:cNvSpPr/>
            <p:nvPr/>
          </p:nvSpPr>
          <p:spPr>
            <a:xfrm flipV="1">
              <a:off x="3983003" y="1434470"/>
              <a:ext cx="1293901" cy="376501"/>
            </a:xfrm>
            <a:prstGeom prst="line">
              <a:avLst/>
            </a:prstGeom>
            <a:noFill/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896" name="Google Shape;621;p55"/>
            <p:cNvSpPr/>
            <p:nvPr/>
          </p:nvSpPr>
          <p:spPr>
            <a:xfrm>
              <a:off x="1234825" y="1555013"/>
              <a:ext cx="36001" cy="36001"/>
            </a:xfrm>
            <a:prstGeom prst="ellipse">
              <a:avLst/>
            </a:prstGeom>
            <a:solidFill>
              <a:srgbClr val="A07EFC"/>
            </a:solidFill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7" name="Google Shape;622;p55"/>
            <p:cNvSpPr/>
            <p:nvPr/>
          </p:nvSpPr>
          <p:spPr>
            <a:xfrm>
              <a:off x="2589078" y="788557"/>
              <a:ext cx="36001" cy="36001"/>
            </a:xfrm>
            <a:prstGeom prst="ellipse">
              <a:avLst/>
            </a:prstGeom>
            <a:solidFill>
              <a:srgbClr val="A07EFC"/>
            </a:solidFill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8" name="Google Shape;626;p55"/>
            <p:cNvSpPr/>
            <p:nvPr/>
          </p:nvSpPr>
          <p:spPr>
            <a:xfrm>
              <a:off x="5276921" y="1416345"/>
              <a:ext cx="36001" cy="36001"/>
            </a:xfrm>
            <a:prstGeom prst="ellipse">
              <a:avLst/>
            </a:prstGeom>
            <a:solidFill>
              <a:srgbClr val="A07EFC"/>
            </a:solidFill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899" name="Google Shape;624;p55"/>
            <p:cNvSpPr/>
            <p:nvPr/>
          </p:nvSpPr>
          <p:spPr>
            <a:xfrm>
              <a:off x="3947003" y="1792970"/>
              <a:ext cx="36001" cy="36001"/>
            </a:xfrm>
            <a:prstGeom prst="ellipse">
              <a:avLst/>
            </a:prstGeom>
            <a:solidFill>
              <a:srgbClr val="A07EFC"/>
            </a:solidFill>
            <a:ln w="28575" cap="flat">
              <a:solidFill>
                <a:srgbClr val="A07EFC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900" name="Google Shape;627;p55"/>
            <p:cNvSpPr/>
            <p:nvPr/>
          </p:nvSpPr>
          <p:spPr>
            <a:xfrm>
              <a:off x="1270825" y="1738748"/>
              <a:ext cx="1305001" cy="1"/>
            </a:xfrm>
            <a:prstGeom prst="line">
              <a:avLst/>
            </a:prstGeom>
            <a:noFill/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901" name="Google Shape;630;p55"/>
            <p:cNvSpPr/>
            <p:nvPr/>
          </p:nvSpPr>
          <p:spPr>
            <a:xfrm flipV="1">
              <a:off x="2611743" y="1349648"/>
              <a:ext cx="1331401" cy="389101"/>
            </a:xfrm>
            <a:prstGeom prst="line">
              <a:avLst/>
            </a:prstGeom>
            <a:noFill/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902" name="Google Shape;632;p55"/>
            <p:cNvSpPr/>
            <p:nvPr/>
          </p:nvSpPr>
          <p:spPr>
            <a:xfrm flipV="1">
              <a:off x="3973921" y="579122"/>
              <a:ext cx="1302901" cy="757801"/>
            </a:xfrm>
            <a:prstGeom prst="line">
              <a:avLst/>
            </a:prstGeom>
            <a:noFill/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endParaRPr/>
            </a:p>
          </p:txBody>
        </p:sp>
        <p:sp>
          <p:nvSpPr>
            <p:cNvPr id="903" name="Google Shape;628;p55"/>
            <p:cNvSpPr/>
            <p:nvPr/>
          </p:nvSpPr>
          <p:spPr>
            <a:xfrm>
              <a:off x="1234825" y="1720748"/>
              <a:ext cx="36001" cy="36001"/>
            </a:xfrm>
            <a:prstGeom prst="ellipse">
              <a:avLst/>
            </a:prstGeom>
            <a:solidFill>
              <a:srgbClr val="F9D718"/>
            </a:solidFill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904" name="Google Shape;629;p55"/>
            <p:cNvSpPr/>
            <p:nvPr/>
          </p:nvSpPr>
          <p:spPr>
            <a:xfrm>
              <a:off x="2575743" y="1720748"/>
              <a:ext cx="36001" cy="36001"/>
            </a:xfrm>
            <a:prstGeom prst="ellipse">
              <a:avLst/>
            </a:prstGeom>
            <a:solidFill>
              <a:srgbClr val="F9D718"/>
            </a:solidFill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905" name="Google Shape;633;p55"/>
            <p:cNvSpPr/>
            <p:nvPr/>
          </p:nvSpPr>
          <p:spPr>
            <a:xfrm>
              <a:off x="5276921" y="561097"/>
              <a:ext cx="36001" cy="36001"/>
            </a:xfrm>
            <a:prstGeom prst="ellipse">
              <a:avLst/>
            </a:prstGeom>
            <a:solidFill>
              <a:srgbClr val="F9D718"/>
            </a:solidFill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906" name="Google Shape;631;p55"/>
            <p:cNvSpPr/>
            <p:nvPr/>
          </p:nvSpPr>
          <p:spPr>
            <a:xfrm>
              <a:off x="3943193" y="1331650"/>
              <a:ext cx="36001" cy="36001"/>
            </a:xfrm>
            <a:prstGeom prst="ellipse">
              <a:avLst/>
            </a:prstGeom>
            <a:solidFill>
              <a:srgbClr val="F9D718"/>
            </a:solidFill>
            <a:ln w="28575" cap="flat">
              <a:solidFill>
                <a:srgbClr val="F9D718"/>
              </a:solidFill>
              <a:prstDash val="solid"/>
              <a:miter lim="8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001642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3" name="Google Shape;240;p41">
            <a:extLst>
              <a:ext uri="{FF2B5EF4-FFF2-40B4-BE49-F238E27FC236}">
                <a16:creationId xmlns:a16="http://schemas.microsoft.com/office/drawing/2014/main" id="{6D4CCCF4-0B24-BF21-82F0-9F4A357E1B1E}"/>
              </a:ext>
            </a:extLst>
          </p:cNvPr>
          <p:cNvSpPr txBox="1"/>
          <p:nvPr/>
        </p:nvSpPr>
        <p:spPr>
          <a:xfrm>
            <a:off x="741047" y="1883164"/>
            <a:ext cx="5716325" cy="76939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36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4400" b="1" spc="-150" dirty="0">
                <a:latin typeface="Segoe UI" panose="020B0502040204020203" pitchFamily="34" charset="0"/>
                <a:cs typeface="Segoe UI" panose="020B0502040204020203" pitchFamily="34" charset="0"/>
              </a:rPr>
              <a:t>Análise e Crescimento</a:t>
            </a:r>
          </a:p>
        </p:txBody>
      </p:sp>
      <p:grpSp>
        <p:nvGrpSpPr>
          <p:cNvPr id="4" name="Google Shape;286;p43">
            <a:extLst>
              <a:ext uri="{FF2B5EF4-FFF2-40B4-BE49-F238E27FC236}">
                <a16:creationId xmlns:a16="http://schemas.microsoft.com/office/drawing/2014/main" id="{C5D10309-1458-0ABC-BD48-7DA33FFDBF29}"/>
              </a:ext>
            </a:extLst>
          </p:cNvPr>
          <p:cNvGrpSpPr/>
          <p:nvPr/>
        </p:nvGrpSpPr>
        <p:grpSpPr>
          <a:xfrm>
            <a:off x="805053" y="1307967"/>
            <a:ext cx="1130314" cy="306661"/>
            <a:chOff x="0" y="0"/>
            <a:chExt cx="1130313" cy="306659"/>
          </a:xfrm>
        </p:grpSpPr>
        <p:sp>
          <p:nvSpPr>
            <p:cNvPr id="5" name="Google Shape;287;p43">
              <a:extLst>
                <a:ext uri="{FF2B5EF4-FFF2-40B4-BE49-F238E27FC236}">
                  <a16:creationId xmlns:a16="http://schemas.microsoft.com/office/drawing/2014/main" id="{042E6A05-5034-C499-6DB3-43E940D2146E}"/>
                </a:ext>
              </a:extLst>
            </p:cNvPr>
            <p:cNvSpPr/>
            <p:nvPr/>
          </p:nvSpPr>
          <p:spPr>
            <a:xfrm>
              <a:off x="0" y="0"/>
              <a:ext cx="306661" cy="306660"/>
            </a:xfrm>
            <a:prstGeom prst="ellipse">
              <a:avLst/>
            </a:prstGeom>
            <a:solidFill>
              <a:srgbClr val="00FF9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6" name="Google Shape;288;p43">
              <a:extLst>
                <a:ext uri="{FF2B5EF4-FFF2-40B4-BE49-F238E27FC236}">
                  <a16:creationId xmlns:a16="http://schemas.microsoft.com/office/drawing/2014/main" id="{21973482-CF4C-2BDD-638A-DAABCEE9E84E}"/>
                </a:ext>
              </a:extLst>
            </p:cNvPr>
            <p:cNvSpPr/>
            <p:nvPr/>
          </p:nvSpPr>
          <p:spPr>
            <a:xfrm>
              <a:off x="411826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  <p:sp>
          <p:nvSpPr>
            <p:cNvPr id="7" name="Google Shape;289;p43">
              <a:extLst>
                <a:ext uri="{FF2B5EF4-FFF2-40B4-BE49-F238E27FC236}">
                  <a16:creationId xmlns:a16="http://schemas.microsoft.com/office/drawing/2014/main" id="{ED38CBEA-4C08-0D74-801E-4D3695F7B278}"/>
                </a:ext>
              </a:extLst>
            </p:cNvPr>
            <p:cNvSpPr/>
            <p:nvPr/>
          </p:nvSpPr>
          <p:spPr>
            <a:xfrm>
              <a:off x="823653" y="0"/>
              <a:ext cx="306661" cy="306660"/>
            </a:xfrm>
            <a:prstGeom prst="ellipse">
              <a:avLst/>
            </a:prstGeom>
            <a:solidFill>
              <a:srgbClr val="66FFBF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 sz="18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defRPr>
              </a:pPr>
              <a:endParaRPr/>
            </a:p>
          </p:txBody>
        </p:sp>
      </p:grpSp>
      <p:sp>
        <p:nvSpPr>
          <p:cNvPr id="8" name="Google Shape;241;p41">
            <a:extLst>
              <a:ext uri="{FF2B5EF4-FFF2-40B4-BE49-F238E27FC236}">
                <a16:creationId xmlns:a16="http://schemas.microsoft.com/office/drawing/2014/main" id="{ECE7085C-DD2C-188F-5E7B-5E80589D7128}"/>
              </a:ext>
            </a:extLst>
          </p:cNvPr>
          <p:cNvSpPr txBox="1"/>
          <p:nvPr/>
        </p:nvSpPr>
        <p:spPr>
          <a:xfrm>
            <a:off x="7189423" y="3498891"/>
            <a:ext cx="4206757" cy="4000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45699" tIns="45699" rIns="45699" bIns="45699">
            <a:spAutoFit/>
          </a:bodyPr>
          <a:lstStyle>
            <a:lvl1pPr>
              <a:defRPr sz="1600">
                <a:solidFill>
                  <a:srgbClr val="FFFFFF"/>
                </a:solidFill>
                <a:latin typeface="Raleway Medium"/>
                <a:ea typeface="Raleway Medium"/>
                <a:cs typeface="Raleway Medium"/>
                <a:sym typeface="Raleway Medium"/>
              </a:defRPr>
            </a:lvl1pPr>
          </a:lstStyle>
          <a:p>
            <a:r>
              <a:rPr lang="pt-BR" sz="2000" dirty="0">
                <a:latin typeface="Segoe UI Semibold" panose="020B0702040204020203" pitchFamily="34" charset="0"/>
                <a:cs typeface="Segoe UI Semibold" panose="020B0702040204020203" pitchFamily="34" charset="0"/>
              </a:rPr>
              <a:t>Subtítulo</a:t>
            </a:r>
            <a:endParaRPr sz="2000" dirty="0">
              <a:latin typeface="Segoe UI Semibold" panose="020B0702040204020203" pitchFamily="34" charset="0"/>
              <a:cs typeface="Segoe UI Semibold" panose="020B0702040204020203" pitchFamily="34" charset="0"/>
            </a:endParaRP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002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91;p38">
            <a:extLst>
              <a:ext uri="{FF2B5EF4-FFF2-40B4-BE49-F238E27FC236}">
                <a16:creationId xmlns:a16="http://schemas.microsoft.com/office/drawing/2014/main" id="{D7E97226-43E4-55D6-1596-1666FC55A328}"/>
              </a:ext>
            </a:extLst>
          </p:cNvPr>
          <p:cNvSpPr txBox="1"/>
          <p:nvPr/>
        </p:nvSpPr>
        <p:spPr>
          <a:xfrm>
            <a:off x="741049" y="3953474"/>
            <a:ext cx="9909022" cy="11079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wrap="square" lIns="45699" tIns="45699" rIns="45699" bIns="45699">
            <a:spAutoFit/>
          </a:bodyPr>
          <a:lstStyle>
            <a:lvl1pPr>
              <a:defRPr sz="7500">
                <a:solidFill>
                  <a:srgbClr val="FFFFFF"/>
                </a:solidFill>
                <a:latin typeface="ALT Gumbo Regular"/>
                <a:ea typeface="ALT Gumbo Regular"/>
                <a:cs typeface="ALT Gumbo Regular"/>
                <a:sym typeface="ALT Gumbo Regular"/>
              </a:defRPr>
            </a:lvl1pPr>
          </a:lstStyle>
          <a:p>
            <a:r>
              <a:rPr lang="pt-BR" sz="6600" b="1" spc="-300" dirty="0">
                <a:latin typeface="Segoe UI" panose="020B0502040204020203" pitchFamily="34" charset="0"/>
                <a:cs typeface="Segoe UI" panose="020B0502040204020203" pitchFamily="34" charset="0"/>
              </a:rPr>
              <a:t>Obrigado.</a:t>
            </a:r>
            <a:endParaRPr sz="6600" b="1" spc="-300" dirty="0"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D8D8D8">
          <a:alpha val="54900"/>
        </a:srgbClr>
      </a:lt1>
      <a:dk2>
        <a:srgbClr val="A7A7A7"/>
      </a:dk2>
      <a:lt2>
        <a:srgbClr val="535353"/>
      </a:lt2>
      <a:accent1>
        <a:srgbClr val="756AF3"/>
      </a:accent1>
      <a:accent2>
        <a:srgbClr val="00C15E"/>
      </a:accent2>
      <a:accent3>
        <a:srgbClr val="6ABE87"/>
      </a:accent3>
      <a:accent4>
        <a:srgbClr val="00B5BF"/>
      </a:accent4>
      <a:accent5>
        <a:srgbClr val="FACCB0"/>
      </a:accent5>
      <a:accent6>
        <a:srgbClr val="C0A279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 Them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756AF3"/>
      </a:accent1>
      <a:accent2>
        <a:srgbClr val="00C15E"/>
      </a:accent2>
      <a:accent3>
        <a:srgbClr val="6ABE87"/>
      </a:accent3>
      <a:accent4>
        <a:srgbClr val="00B5BF"/>
      </a:accent4>
      <a:accent5>
        <a:srgbClr val="FACCB0"/>
      </a:accent5>
      <a:accent6>
        <a:srgbClr val="C0A279"/>
      </a:accent6>
      <a:hlink>
        <a:srgbClr val="0000FF"/>
      </a:hlink>
      <a:folHlink>
        <a:srgbClr val="FF00FF"/>
      </a:folHlink>
    </a:clrScheme>
    <a:fontScheme name="Office Theme">
      <a:majorFont>
        <a:latin typeface="Helvetica"/>
        <a:ea typeface="Helvetica"/>
        <a:cs typeface="Helvetica"/>
      </a:majorFont>
      <a:minorFont>
        <a:latin typeface="Arial"/>
        <a:ea typeface="Arial"/>
        <a:cs typeface="Arial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0000" dir="5400000" rotWithShape="0">
              <a:srgbClr val="000000">
                <a:alpha val="38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>
          <a:outerShdw blurRad="38100" dist="20000" dir="5400000" rotWithShape="0">
            <a:srgbClr val="000000">
              <a:alpha val="38000"/>
            </a:srgbClr>
          </a:outerShdw>
        </a:effectLst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Arial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FAA28325EC048D48A20DA7DC7E2A35E4" ma:contentTypeVersion="19" ma:contentTypeDescription="Crie um novo documento." ma:contentTypeScope="" ma:versionID="7343d7d28c5756bb94fd9f4b109d4041">
  <xsd:schema xmlns:xsd="http://www.w3.org/2001/XMLSchema" xmlns:xs="http://www.w3.org/2001/XMLSchema" xmlns:p="http://schemas.microsoft.com/office/2006/metadata/properties" xmlns:ns2="0bba4a4b-c9e8-45e1-a0f6-b7536c24c28b" xmlns:ns3="38586ae1-84a8-4c55-ad99-735b59186c60" targetNamespace="http://schemas.microsoft.com/office/2006/metadata/properties" ma:root="true" ma:fieldsID="1285b3beb4504fcfbfb269019736bcc8" ns2:_="" ns3:_="">
    <xsd:import namespace="0bba4a4b-c9e8-45e1-a0f6-b7536c24c28b"/>
    <xsd:import namespace="38586ae1-84a8-4c55-ad99-735b59186c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Location" minOccurs="0"/>
                <xsd:element ref="ns2:MediaLengthInSeconds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Jo_x00e3_o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bba4a4b-c9e8-45e1-a0f6-b7536c24c2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2" nillable="true" ma:taxonomy="true" ma:internalName="lcf76f155ced4ddcb4097134ff3c332f" ma:taxonomyFieldName="MediaServiceImageTags" ma:displayName="Marcações de imagem" ma:readOnly="false" ma:fieldId="{5cf76f15-5ced-4ddc-b409-7134ff3c332f}" ma:taxonomyMulti="true" ma:sspId="1cd1e6f1-6dc0-48f4-b083-e1c06edec8a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Jo_x00e3_o" ma:index="26" nillable="true" ma:displayName="Data e Hora" ma:description="Adicionei essa coluna para facilitar minha busca com relação as artes criadas" ma:format="DateOnly" ma:internalName="Jo_x00e3_o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586ae1-84a8-4c55-ad99-735b59186c60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f5c8ed6-6a3d-4114-842e-9dd04a611474}" ma:internalName="TaxCatchAll" ma:showField="CatchAllData" ma:web="38586ae1-84a8-4c55-ad99-735b59186c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0bba4a4b-c9e8-45e1-a0f6-b7536c24c28b">
      <Terms xmlns="http://schemas.microsoft.com/office/infopath/2007/PartnerControls"/>
    </lcf76f155ced4ddcb4097134ff3c332f>
    <Jo_x00e3_o xmlns="0bba4a4b-c9e8-45e1-a0f6-b7536c24c28b" xsi:nil="true"/>
    <TaxCatchAll xmlns="38586ae1-84a8-4c55-ad99-735b59186c60" xsi:nil="true"/>
  </documentManagement>
</p:properties>
</file>

<file path=customXml/itemProps1.xml><?xml version="1.0" encoding="utf-8"?>
<ds:datastoreItem xmlns:ds="http://schemas.openxmlformats.org/officeDocument/2006/customXml" ds:itemID="{1206CD17-1921-4CE3-AA14-586F257F8E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bba4a4b-c9e8-45e1-a0f6-b7536c24c28b"/>
    <ds:schemaRef ds:uri="38586ae1-84a8-4c55-ad99-735b59186c6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87254399-2985-4974-8CDB-C2A7E1EF748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AA05803-2503-4526-97AF-7E3F5DA0ACDC}">
  <ds:schemaRefs>
    <ds:schemaRef ds:uri="http://purl.org/dc/terms/"/>
    <ds:schemaRef ds:uri="0bba4a4b-c9e8-45e1-a0f6-b7536c24c28b"/>
    <ds:schemaRef ds:uri="http://schemas.microsoft.com/office/2006/documentManagement/types"/>
    <ds:schemaRef ds:uri="38586ae1-84a8-4c55-ad99-735b59186c60"/>
    <ds:schemaRef ds:uri="http://schemas.microsoft.com/office/2006/metadata/properties"/>
    <ds:schemaRef ds:uri="http://purl.org/dc/elements/1.1/"/>
    <ds:schemaRef ds:uri="http://schemas.openxmlformats.org/package/2006/metadata/core-properties"/>
    <ds:schemaRef ds:uri="http://schemas.microsoft.com/office/infopath/2007/PartnerControls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1869</TotalTime>
  <Words>463</Words>
  <Application>Microsoft Office PowerPoint</Application>
  <PresentationFormat>Widescreen</PresentationFormat>
  <Paragraphs>96</Paragraphs>
  <Slides>12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9" baseType="lpstr">
      <vt:lpstr>Arial</vt:lpstr>
      <vt:lpstr>Inter</vt:lpstr>
      <vt:lpstr>Poppins</vt:lpstr>
      <vt:lpstr>Segoe UI</vt:lpstr>
      <vt:lpstr>Segoe UI Semibold</vt:lpstr>
      <vt:lpstr>Space Grotesk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Aline Harmendani Teixeira</cp:lastModifiedBy>
  <cp:revision>2</cp:revision>
  <dcterms:modified xsi:type="dcterms:W3CDTF">2026-09-15T18:46:18Z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0x010100FAA28325EC048D48A20DA7DC7E2A35E4</vt:lpwstr>
  </property>
  <property fmtid="{D5CDD505-2E9C-101B-9397-08002B2CF9AE}" pid="3" name="MediaServiceImageTags">
    <vt:lpwstr/>
  </property>
</Properties>
</file>